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81" r:id="rId3"/>
    <p:sldId id="257" r:id="rId4"/>
    <p:sldId id="258" r:id="rId5"/>
    <p:sldId id="259" r:id="rId6"/>
    <p:sldId id="265" r:id="rId7"/>
    <p:sldId id="273" r:id="rId8"/>
    <p:sldId id="266" r:id="rId9"/>
    <p:sldId id="272" r:id="rId10"/>
    <p:sldId id="274" r:id="rId11"/>
    <p:sldId id="260" r:id="rId12"/>
    <p:sldId id="275" r:id="rId13"/>
    <p:sldId id="267" r:id="rId14"/>
    <p:sldId id="261" r:id="rId15"/>
    <p:sldId id="279" r:id="rId16"/>
    <p:sldId id="268" r:id="rId17"/>
    <p:sldId id="269" r:id="rId18"/>
    <p:sldId id="270" r:id="rId19"/>
    <p:sldId id="271" r:id="rId20"/>
    <p:sldId id="278" r:id="rId21"/>
    <p:sldId id="277" r:id="rId22"/>
    <p:sldId id="276"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103D81-C8A5-4E71-AD77-DFB6999479BC}" v="359" dt="2023-09-06T12:46:08.49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2" autoAdjust="0"/>
    <p:restoredTop sz="66667" autoAdjust="0"/>
  </p:normalViewPr>
  <p:slideViewPr>
    <p:cSldViewPr snapToGrid="0">
      <p:cViewPr varScale="1">
        <p:scale>
          <a:sx n="64" d="100"/>
          <a:sy n="64" d="100"/>
        </p:scale>
        <p:origin x="1368"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5d7c516b-9dcd-41a8-99d3-54425d29895b" providerId="ADAL" clId="{63103D81-C8A5-4E71-AD77-DFB6999479BC}"/>
    <pc:docChg chg="undo custSel addSld delSld modSld">
      <pc:chgData name="Gerjan de Ruiter" userId="5d7c516b-9dcd-41a8-99d3-54425d29895b" providerId="ADAL" clId="{63103D81-C8A5-4E71-AD77-DFB6999479BC}" dt="2023-09-06T09:17:21.442" v="2442" actId="47"/>
      <pc:docMkLst>
        <pc:docMk/>
      </pc:docMkLst>
      <pc:sldChg chg="modSp mod">
        <pc:chgData name="Gerjan de Ruiter" userId="5d7c516b-9dcd-41a8-99d3-54425d29895b" providerId="ADAL" clId="{63103D81-C8A5-4E71-AD77-DFB6999479BC}" dt="2023-09-04T10:10:51.231" v="1301" actId="20577"/>
        <pc:sldMkLst>
          <pc:docMk/>
          <pc:sldMk cId="3072013332" sldId="256"/>
        </pc:sldMkLst>
        <pc:spChg chg="mod">
          <ac:chgData name="Gerjan de Ruiter" userId="5d7c516b-9dcd-41a8-99d3-54425d29895b" providerId="ADAL" clId="{63103D81-C8A5-4E71-AD77-DFB6999479BC}" dt="2023-09-04T10:10:51.231" v="1301" actId="20577"/>
          <ac:spMkLst>
            <pc:docMk/>
            <pc:sldMk cId="3072013332" sldId="256"/>
            <ac:spMk id="3" creationId="{00000000-0000-0000-0000-000000000000}"/>
          </ac:spMkLst>
        </pc:spChg>
      </pc:sldChg>
      <pc:sldChg chg="modSp mod">
        <pc:chgData name="Gerjan de Ruiter" userId="5d7c516b-9dcd-41a8-99d3-54425d29895b" providerId="ADAL" clId="{63103D81-C8A5-4E71-AD77-DFB6999479BC}" dt="2023-09-01T11:32:52.263" v="2" actId="20577"/>
        <pc:sldMkLst>
          <pc:docMk/>
          <pc:sldMk cId="2051221751" sldId="257"/>
        </pc:sldMkLst>
        <pc:graphicFrameChg chg="modGraphic">
          <ac:chgData name="Gerjan de Ruiter" userId="5d7c516b-9dcd-41a8-99d3-54425d29895b" providerId="ADAL" clId="{63103D81-C8A5-4E71-AD77-DFB6999479BC}" dt="2023-09-01T11:32:52.263" v="2" actId="20577"/>
          <ac:graphicFrameMkLst>
            <pc:docMk/>
            <pc:sldMk cId="2051221751" sldId="257"/>
            <ac:graphicFrameMk id="4" creationId="{843FAF52-9DF4-5660-853E-B54670A963BA}"/>
          </ac:graphicFrameMkLst>
        </pc:graphicFrameChg>
      </pc:sldChg>
      <pc:sldChg chg="modNotesTx">
        <pc:chgData name="Gerjan de Ruiter" userId="5d7c516b-9dcd-41a8-99d3-54425d29895b" providerId="ADAL" clId="{63103D81-C8A5-4E71-AD77-DFB6999479BC}" dt="2023-08-30T06:50:19.127" v="0" actId="5793"/>
        <pc:sldMkLst>
          <pc:docMk/>
          <pc:sldMk cId="2742043907" sldId="259"/>
        </pc:sldMkLst>
      </pc:sldChg>
      <pc:sldChg chg="modNotesTx">
        <pc:chgData name="Gerjan de Ruiter" userId="5d7c516b-9dcd-41a8-99d3-54425d29895b" providerId="ADAL" clId="{63103D81-C8A5-4E71-AD77-DFB6999479BC}" dt="2023-09-01T12:05:25.540" v="38" actId="20577"/>
        <pc:sldMkLst>
          <pc:docMk/>
          <pc:sldMk cId="728515157" sldId="261"/>
        </pc:sldMkLst>
      </pc:sldChg>
      <pc:sldChg chg="del">
        <pc:chgData name="Gerjan de Ruiter" userId="5d7c516b-9dcd-41a8-99d3-54425d29895b" providerId="ADAL" clId="{63103D81-C8A5-4E71-AD77-DFB6999479BC}" dt="2023-09-01T12:54:13.733" v="855" actId="47"/>
        <pc:sldMkLst>
          <pc:docMk/>
          <pc:sldMk cId="160814035" sldId="262"/>
        </pc:sldMkLst>
      </pc:sldChg>
      <pc:sldChg chg="del">
        <pc:chgData name="Gerjan de Ruiter" userId="5d7c516b-9dcd-41a8-99d3-54425d29895b" providerId="ADAL" clId="{63103D81-C8A5-4E71-AD77-DFB6999479BC}" dt="2023-09-01T12:54:14.495" v="856" actId="47"/>
        <pc:sldMkLst>
          <pc:docMk/>
          <pc:sldMk cId="3317913379" sldId="263"/>
        </pc:sldMkLst>
      </pc:sldChg>
      <pc:sldChg chg="del">
        <pc:chgData name="Gerjan de Ruiter" userId="5d7c516b-9dcd-41a8-99d3-54425d29895b" providerId="ADAL" clId="{63103D81-C8A5-4E71-AD77-DFB6999479BC}" dt="2023-09-01T12:54:15.126" v="857" actId="47"/>
        <pc:sldMkLst>
          <pc:docMk/>
          <pc:sldMk cId="834168635" sldId="264"/>
        </pc:sldMkLst>
      </pc:sldChg>
      <pc:sldChg chg="modSp mod">
        <pc:chgData name="Gerjan de Ruiter" userId="5d7c516b-9dcd-41a8-99d3-54425d29895b" providerId="ADAL" clId="{63103D81-C8A5-4E71-AD77-DFB6999479BC}" dt="2023-09-01T11:57:22.531" v="6" actId="1076"/>
        <pc:sldMkLst>
          <pc:docMk/>
          <pc:sldMk cId="2821792746" sldId="265"/>
        </pc:sldMkLst>
        <pc:picChg chg="mod">
          <ac:chgData name="Gerjan de Ruiter" userId="5d7c516b-9dcd-41a8-99d3-54425d29895b" providerId="ADAL" clId="{63103D81-C8A5-4E71-AD77-DFB6999479BC}" dt="2023-09-01T11:57:22.531" v="6" actId="1076"/>
          <ac:picMkLst>
            <pc:docMk/>
            <pc:sldMk cId="2821792746" sldId="265"/>
            <ac:picMk id="8" creationId="{40C120C8-FA84-4651-947C-48A79F151D6F}"/>
          </ac:picMkLst>
        </pc:picChg>
      </pc:sldChg>
      <pc:sldChg chg="addSp delSp modSp">
        <pc:chgData name="Gerjan de Ruiter" userId="5d7c516b-9dcd-41a8-99d3-54425d29895b" providerId="ADAL" clId="{63103D81-C8A5-4E71-AD77-DFB6999479BC}" dt="2023-09-01T11:56:57.276" v="3"/>
        <pc:sldMkLst>
          <pc:docMk/>
          <pc:sldMk cId="3392846096" sldId="266"/>
        </pc:sldMkLst>
        <pc:spChg chg="del">
          <ac:chgData name="Gerjan de Ruiter" userId="5d7c516b-9dcd-41a8-99d3-54425d29895b" providerId="ADAL" clId="{63103D81-C8A5-4E71-AD77-DFB6999479BC}" dt="2023-09-01T11:56:57.276" v="3"/>
          <ac:spMkLst>
            <pc:docMk/>
            <pc:sldMk cId="3392846096" sldId="266"/>
            <ac:spMk id="6" creationId="{92085D9C-F47D-A1BB-4190-71AB4A9B7E02}"/>
          </ac:spMkLst>
        </pc:spChg>
        <pc:picChg chg="add mod">
          <ac:chgData name="Gerjan de Ruiter" userId="5d7c516b-9dcd-41a8-99d3-54425d29895b" providerId="ADAL" clId="{63103D81-C8A5-4E71-AD77-DFB6999479BC}" dt="2023-09-01T11:56:57.276" v="3"/>
          <ac:picMkLst>
            <pc:docMk/>
            <pc:sldMk cId="3392846096" sldId="266"/>
            <ac:picMk id="1026" creationId="{9DD3B857-1F93-6302-F634-B3BFE02EE194}"/>
          </ac:picMkLst>
        </pc:picChg>
      </pc:sldChg>
      <pc:sldChg chg="modSp mod modClrScheme chgLayout">
        <pc:chgData name="Gerjan de Ruiter" userId="5d7c516b-9dcd-41a8-99d3-54425d29895b" providerId="ADAL" clId="{63103D81-C8A5-4E71-AD77-DFB6999479BC}" dt="2023-09-01T11:59:29.414" v="9" actId="26606"/>
        <pc:sldMkLst>
          <pc:docMk/>
          <pc:sldMk cId="2643564269" sldId="267"/>
        </pc:sldMkLst>
        <pc:spChg chg="mod">
          <ac:chgData name="Gerjan de Ruiter" userId="5d7c516b-9dcd-41a8-99d3-54425d29895b" providerId="ADAL" clId="{63103D81-C8A5-4E71-AD77-DFB6999479BC}" dt="2023-09-01T11:59:29.414" v="9" actId="26606"/>
          <ac:spMkLst>
            <pc:docMk/>
            <pc:sldMk cId="2643564269" sldId="267"/>
            <ac:spMk id="9" creationId="{2DAC22E2-8CF3-F88F-AEC6-B6B067E8349A}"/>
          </ac:spMkLst>
        </pc:spChg>
        <pc:picChg chg="mod">
          <ac:chgData name="Gerjan de Ruiter" userId="5d7c516b-9dcd-41a8-99d3-54425d29895b" providerId="ADAL" clId="{63103D81-C8A5-4E71-AD77-DFB6999479BC}" dt="2023-09-01T11:59:29.414" v="9" actId="26606"/>
          <ac:picMkLst>
            <pc:docMk/>
            <pc:sldMk cId="2643564269" sldId="267"/>
            <ac:picMk id="3074" creationId="{41623F69-1757-48D2-259E-06D4C98A5913}"/>
          </ac:picMkLst>
        </pc:picChg>
      </pc:sldChg>
      <pc:sldChg chg="addSp delSp modSp mod modAnim">
        <pc:chgData name="Gerjan de Ruiter" userId="5d7c516b-9dcd-41a8-99d3-54425d29895b" providerId="ADAL" clId="{63103D81-C8A5-4E71-AD77-DFB6999479BC}" dt="2023-09-01T12:26:04.859" v="414" actId="20577"/>
        <pc:sldMkLst>
          <pc:docMk/>
          <pc:sldMk cId="1753528066" sldId="269"/>
        </pc:sldMkLst>
        <pc:spChg chg="mod">
          <ac:chgData name="Gerjan de Ruiter" userId="5d7c516b-9dcd-41a8-99d3-54425d29895b" providerId="ADAL" clId="{63103D81-C8A5-4E71-AD77-DFB6999479BC}" dt="2023-09-01T12:24:14.769" v="210" actId="20577"/>
          <ac:spMkLst>
            <pc:docMk/>
            <pc:sldMk cId="1753528066" sldId="269"/>
            <ac:spMk id="4" creationId="{F5BACA4F-4A3D-1185-63DA-BAC38458E23F}"/>
          </ac:spMkLst>
        </pc:spChg>
        <pc:spChg chg="mod">
          <ac:chgData name="Gerjan de Ruiter" userId="5d7c516b-9dcd-41a8-99d3-54425d29895b" providerId="ADAL" clId="{63103D81-C8A5-4E71-AD77-DFB6999479BC}" dt="2023-09-01T12:25:53.615" v="385" actId="313"/>
          <ac:spMkLst>
            <pc:docMk/>
            <pc:sldMk cId="1753528066" sldId="269"/>
            <ac:spMk id="5" creationId="{C8DF9A9C-652A-7215-B5D0-B9FA3D1B562B}"/>
          </ac:spMkLst>
        </pc:spChg>
        <pc:spChg chg="del">
          <ac:chgData name="Gerjan de Ruiter" userId="5d7c516b-9dcd-41a8-99d3-54425d29895b" providerId="ADAL" clId="{63103D81-C8A5-4E71-AD77-DFB6999479BC}" dt="2023-09-01T12:23:17.558" v="39"/>
          <ac:spMkLst>
            <pc:docMk/>
            <pc:sldMk cId="1753528066" sldId="269"/>
            <ac:spMk id="6" creationId="{075F30A6-D60B-957E-A81A-E8BA05DFFF01}"/>
          </ac:spMkLst>
        </pc:spChg>
        <pc:spChg chg="mod">
          <ac:chgData name="Gerjan de Ruiter" userId="5d7c516b-9dcd-41a8-99d3-54425d29895b" providerId="ADAL" clId="{63103D81-C8A5-4E71-AD77-DFB6999479BC}" dt="2023-09-01T12:26:04.859" v="414" actId="20577"/>
          <ac:spMkLst>
            <pc:docMk/>
            <pc:sldMk cId="1753528066" sldId="269"/>
            <ac:spMk id="7" creationId="{A1E183F8-34D3-D048-14FE-05D253445B9B}"/>
          </ac:spMkLst>
        </pc:spChg>
        <pc:picChg chg="add mod">
          <ac:chgData name="Gerjan de Ruiter" userId="5d7c516b-9dcd-41a8-99d3-54425d29895b" providerId="ADAL" clId="{63103D81-C8A5-4E71-AD77-DFB6999479BC}" dt="2023-09-01T12:23:17.558" v="39"/>
          <ac:picMkLst>
            <pc:docMk/>
            <pc:sldMk cId="1753528066" sldId="269"/>
            <ac:picMk id="2050" creationId="{AB4F1CCE-F2E4-4543-9D5A-ECE91D4ECF42}"/>
          </ac:picMkLst>
        </pc:picChg>
      </pc:sldChg>
      <pc:sldChg chg="addSp delSp modSp new mod modClrScheme chgLayout">
        <pc:chgData name="Gerjan de Ruiter" userId="5d7c516b-9dcd-41a8-99d3-54425d29895b" providerId="ADAL" clId="{63103D81-C8A5-4E71-AD77-DFB6999479BC}" dt="2023-09-01T12:33:02.613" v="427" actId="14100"/>
        <pc:sldMkLst>
          <pc:docMk/>
          <pc:sldMk cId="74567340" sldId="272"/>
        </pc:sldMkLst>
        <pc:spChg chg="del mod ord">
          <ac:chgData name="Gerjan de Ruiter" userId="5d7c516b-9dcd-41a8-99d3-54425d29895b" providerId="ADAL" clId="{63103D81-C8A5-4E71-AD77-DFB6999479BC}" dt="2023-09-01T12:32:21.603" v="416" actId="700"/>
          <ac:spMkLst>
            <pc:docMk/>
            <pc:sldMk cId="74567340" sldId="272"/>
            <ac:spMk id="2" creationId="{96CEDFFE-E4E3-F4DF-CA13-1F970B6F899B}"/>
          </ac:spMkLst>
        </pc:spChg>
        <pc:spChg chg="del mod ord">
          <ac:chgData name="Gerjan de Ruiter" userId="5d7c516b-9dcd-41a8-99d3-54425d29895b" providerId="ADAL" clId="{63103D81-C8A5-4E71-AD77-DFB6999479BC}" dt="2023-09-01T12:32:21.603" v="416" actId="700"/>
          <ac:spMkLst>
            <pc:docMk/>
            <pc:sldMk cId="74567340" sldId="272"/>
            <ac:spMk id="3" creationId="{E1C0F461-7329-44F7-0A05-9668BF6743EA}"/>
          </ac:spMkLst>
        </pc:spChg>
        <pc:spChg chg="del">
          <ac:chgData name="Gerjan de Ruiter" userId="5d7c516b-9dcd-41a8-99d3-54425d29895b" providerId="ADAL" clId="{63103D81-C8A5-4E71-AD77-DFB6999479BC}" dt="2023-09-01T12:32:21.603" v="416" actId="700"/>
          <ac:spMkLst>
            <pc:docMk/>
            <pc:sldMk cId="74567340" sldId="272"/>
            <ac:spMk id="4" creationId="{8208CFCD-0DBC-8D83-EE25-556C89E32891}"/>
          </ac:spMkLst>
        </pc:spChg>
        <pc:spChg chg="del">
          <ac:chgData name="Gerjan de Ruiter" userId="5d7c516b-9dcd-41a8-99d3-54425d29895b" providerId="ADAL" clId="{63103D81-C8A5-4E71-AD77-DFB6999479BC}" dt="2023-09-01T12:32:21.603" v="416" actId="700"/>
          <ac:spMkLst>
            <pc:docMk/>
            <pc:sldMk cId="74567340" sldId="272"/>
            <ac:spMk id="5" creationId="{AC6FD0F2-3B02-AC93-91DB-F1E2F1FCB658}"/>
          </ac:spMkLst>
        </pc:spChg>
        <pc:spChg chg="add del mod ord">
          <ac:chgData name="Gerjan de Ruiter" userId="5d7c516b-9dcd-41a8-99d3-54425d29895b" providerId="ADAL" clId="{63103D81-C8A5-4E71-AD77-DFB6999479BC}" dt="2023-09-01T12:32:46.240" v="419" actId="478"/>
          <ac:spMkLst>
            <pc:docMk/>
            <pc:sldMk cId="74567340" sldId="272"/>
            <ac:spMk id="6" creationId="{60C5ECC6-4B30-C45C-EE36-FBABC96FBB86}"/>
          </ac:spMkLst>
        </pc:spChg>
        <pc:spChg chg="add del mod ord">
          <ac:chgData name="Gerjan de Ruiter" userId="5d7c516b-9dcd-41a8-99d3-54425d29895b" providerId="ADAL" clId="{63103D81-C8A5-4E71-AD77-DFB6999479BC}" dt="2023-09-01T12:32:42.892" v="417"/>
          <ac:spMkLst>
            <pc:docMk/>
            <pc:sldMk cId="74567340" sldId="272"/>
            <ac:spMk id="7" creationId="{0C00C083-61CB-42FF-1414-74E184628A4F}"/>
          </ac:spMkLst>
        </pc:spChg>
        <pc:picChg chg="add mod">
          <ac:chgData name="Gerjan de Ruiter" userId="5d7c516b-9dcd-41a8-99d3-54425d29895b" providerId="ADAL" clId="{63103D81-C8A5-4E71-AD77-DFB6999479BC}" dt="2023-09-01T12:33:02.613" v="427" actId="14100"/>
          <ac:picMkLst>
            <pc:docMk/>
            <pc:sldMk cId="74567340" sldId="272"/>
            <ac:picMk id="3074" creationId="{8A6176F0-4AA3-39F5-263A-152BF62E6B61}"/>
          </ac:picMkLst>
        </pc:picChg>
      </pc:sldChg>
      <pc:sldChg chg="addSp delSp modSp new mod modClrScheme chgLayout">
        <pc:chgData name="Gerjan de Ruiter" userId="5d7c516b-9dcd-41a8-99d3-54425d29895b" providerId="ADAL" clId="{63103D81-C8A5-4E71-AD77-DFB6999479BC}" dt="2023-09-01T12:37:21.959" v="515" actId="115"/>
        <pc:sldMkLst>
          <pc:docMk/>
          <pc:sldMk cId="1503872264" sldId="273"/>
        </pc:sldMkLst>
        <pc:spChg chg="del mod ord">
          <ac:chgData name="Gerjan de Ruiter" userId="5d7c516b-9dcd-41a8-99d3-54425d29895b" providerId="ADAL" clId="{63103D81-C8A5-4E71-AD77-DFB6999479BC}" dt="2023-09-01T12:34:12.451" v="429" actId="700"/>
          <ac:spMkLst>
            <pc:docMk/>
            <pc:sldMk cId="1503872264" sldId="273"/>
            <ac:spMk id="2" creationId="{4C0E2466-8D88-990A-B5CD-11F6AB91E8CA}"/>
          </ac:spMkLst>
        </pc:spChg>
        <pc:spChg chg="del mod ord">
          <ac:chgData name="Gerjan de Ruiter" userId="5d7c516b-9dcd-41a8-99d3-54425d29895b" providerId="ADAL" clId="{63103D81-C8A5-4E71-AD77-DFB6999479BC}" dt="2023-09-01T12:34:12.451" v="429" actId="700"/>
          <ac:spMkLst>
            <pc:docMk/>
            <pc:sldMk cId="1503872264" sldId="273"/>
            <ac:spMk id="3" creationId="{F703821D-771F-4BA7-5C09-82342809A8F4}"/>
          </ac:spMkLst>
        </pc:spChg>
        <pc:spChg chg="add mod ord">
          <ac:chgData name="Gerjan de Ruiter" userId="5d7c516b-9dcd-41a8-99d3-54425d29895b" providerId="ADAL" clId="{63103D81-C8A5-4E71-AD77-DFB6999479BC}" dt="2023-09-01T12:37:21.959" v="515" actId="115"/>
          <ac:spMkLst>
            <pc:docMk/>
            <pc:sldMk cId="1503872264" sldId="273"/>
            <ac:spMk id="4" creationId="{B9BB00E9-E61B-C4CE-38BD-7905326D2C3A}"/>
          </ac:spMkLst>
        </pc:spChg>
        <pc:spChg chg="add del mod ord">
          <ac:chgData name="Gerjan de Ruiter" userId="5d7c516b-9dcd-41a8-99d3-54425d29895b" providerId="ADAL" clId="{63103D81-C8A5-4E71-AD77-DFB6999479BC}" dt="2023-09-01T12:34:41.769" v="514" actId="478"/>
          <ac:spMkLst>
            <pc:docMk/>
            <pc:sldMk cId="1503872264" sldId="273"/>
            <ac:spMk id="5" creationId="{7C05B30B-BD69-2959-4F2D-6DBD7332797A}"/>
          </ac:spMkLst>
        </pc:spChg>
      </pc:sldChg>
      <pc:sldChg chg="addSp delSp modSp new mod modClrScheme modAnim chgLayout">
        <pc:chgData name="Gerjan de Ruiter" userId="5d7c516b-9dcd-41a8-99d3-54425d29895b" providerId="ADAL" clId="{63103D81-C8A5-4E71-AD77-DFB6999479BC}" dt="2023-09-01T12:42:59.120" v="738" actId="21"/>
        <pc:sldMkLst>
          <pc:docMk/>
          <pc:sldMk cId="732313145" sldId="274"/>
        </pc:sldMkLst>
        <pc:spChg chg="del mod ord">
          <ac:chgData name="Gerjan de Ruiter" userId="5d7c516b-9dcd-41a8-99d3-54425d29895b" providerId="ADAL" clId="{63103D81-C8A5-4E71-AD77-DFB6999479BC}" dt="2023-09-01T12:40:49.856" v="517" actId="700"/>
          <ac:spMkLst>
            <pc:docMk/>
            <pc:sldMk cId="732313145" sldId="274"/>
            <ac:spMk id="2" creationId="{0C11A280-BE53-7EDD-5356-7C040DC3E8C8}"/>
          </ac:spMkLst>
        </pc:spChg>
        <pc:spChg chg="del mod ord">
          <ac:chgData name="Gerjan de Ruiter" userId="5d7c516b-9dcd-41a8-99d3-54425d29895b" providerId="ADAL" clId="{63103D81-C8A5-4E71-AD77-DFB6999479BC}" dt="2023-09-01T12:40:49.856" v="517" actId="700"/>
          <ac:spMkLst>
            <pc:docMk/>
            <pc:sldMk cId="732313145" sldId="274"/>
            <ac:spMk id="3" creationId="{7C9234C6-A181-C0EE-472F-FCA4BD3B5C94}"/>
          </ac:spMkLst>
        </pc:spChg>
        <pc:spChg chg="add mod ord">
          <ac:chgData name="Gerjan de Ruiter" userId="5d7c516b-9dcd-41a8-99d3-54425d29895b" providerId="ADAL" clId="{63103D81-C8A5-4E71-AD77-DFB6999479BC}" dt="2023-09-01T12:41:13.260" v="528" actId="20577"/>
          <ac:spMkLst>
            <pc:docMk/>
            <pc:sldMk cId="732313145" sldId="274"/>
            <ac:spMk id="4" creationId="{E96DCDC3-F211-9F64-539D-42736478E6E8}"/>
          </ac:spMkLst>
        </pc:spChg>
        <pc:spChg chg="add mod ord">
          <ac:chgData name="Gerjan de Ruiter" userId="5d7c516b-9dcd-41a8-99d3-54425d29895b" providerId="ADAL" clId="{63103D81-C8A5-4E71-AD77-DFB6999479BC}" dt="2023-09-01T12:42:59.120" v="738" actId="21"/>
          <ac:spMkLst>
            <pc:docMk/>
            <pc:sldMk cId="732313145" sldId="274"/>
            <ac:spMk id="5" creationId="{D4C2C17C-63B4-BCA6-C24E-285080E15EBD}"/>
          </ac:spMkLst>
        </pc:spChg>
        <pc:spChg chg="add del mod ord">
          <ac:chgData name="Gerjan de Ruiter" userId="5d7c516b-9dcd-41a8-99d3-54425d29895b" providerId="ADAL" clId="{63103D81-C8A5-4E71-AD77-DFB6999479BC}" dt="2023-09-01T12:40:56.456" v="518"/>
          <ac:spMkLst>
            <pc:docMk/>
            <pc:sldMk cId="732313145" sldId="274"/>
            <ac:spMk id="6" creationId="{C4B4B328-D43E-59CE-4D91-C14CABCEBB2B}"/>
          </ac:spMkLst>
        </pc:spChg>
        <pc:spChg chg="add del mod">
          <ac:chgData name="Gerjan de Ruiter" userId="5d7c516b-9dcd-41a8-99d3-54425d29895b" providerId="ADAL" clId="{63103D81-C8A5-4E71-AD77-DFB6999479BC}" dt="2023-09-01T12:41:06.664" v="520"/>
          <ac:spMkLst>
            <pc:docMk/>
            <pc:sldMk cId="732313145" sldId="274"/>
            <ac:spMk id="8" creationId="{6FB70207-E3A2-A8E3-0BCF-1344F7D1E453}"/>
          </ac:spMkLst>
        </pc:spChg>
        <pc:picChg chg="add del mod">
          <ac:chgData name="Gerjan de Ruiter" userId="5d7c516b-9dcd-41a8-99d3-54425d29895b" providerId="ADAL" clId="{63103D81-C8A5-4E71-AD77-DFB6999479BC}" dt="2023-09-01T12:41:02.029" v="519" actId="478"/>
          <ac:picMkLst>
            <pc:docMk/>
            <pc:sldMk cId="732313145" sldId="274"/>
            <ac:picMk id="7" creationId="{3A1971B0-3F18-9FDD-539F-E19FFF0AFBD1}"/>
          </ac:picMkLst>
        </pc:picChg>
        <pc:picChg chg="add mod">
          <ac:chgData name="Gerjan de Ruiter" userId="5d7c516b-9dcd-41a8-99d3-54425d29895b" providerId="ADAL" clId="{63103D81-C8A5-4E71-AD77-DFB6999479BC}" dt="2023-09-01T12:41:06.664" v="520"/>
          <ac:picMkLst>
            <pc:docMk/>
            <pc:sldMk cId="732313145" sldId="274"/>
            <ac:picMk id="9" creationId="{DFCB7EC9-307E-265A-E588-0AD703CBAC2B}"/>
          </ac:picMkLst>
        </pc:picChg>
      </pc:sldChg>
      <pc:sldChg chg="modSp add modAnim">
        <pc:chgData name="Gerjan de Ruiter" userId="5d7c516b-9dcd-41a8-99d3-54425d29895b" providerId="ADAL" clId="{63103D81-C8A5-4E71-AD77-DFB6999479BC}" dt="2023-09-01T12:53:03.423" v="812" actId="20577"/>
        <pc:sldMkLst>
          <pc:docMk/>
          <pc:sldMk cId="2751435037" sldId="275"/>
        </pc:sldMkLst>
        <pc:spChg chg="mod">
          <ac:chgData name="Gerjan de Ruiter" userId="5d7c516b-9dcd-41a8-99d3-54425d29895b" providerId="ADAL" clId="{63103D81-C8A5-4E71-AD77-DFB6999479BC}" dt="2023-09-01T12:53:03.423" v="812" actId="20577"/>
          <ac:spMkLst>
            <pc:docMk/>
            <pc:sldMk cId="2751435037" sldId="275"/>
            <ac:spMk id="5" creationId="{D4C2C17C-63B4-BCA6-C24E-285080E15EBD}"/>
          </ac:spMkLst>
        </pc:spChg>
      </pc:sldChg>
      <pc:sldChg chg="add">
        <pc:chgData name="Gerjan de Ruiter" userId="5d7c516b-9dcd-41a8-99d3-54425d29895b" providerId="ADAL" clId="{63103D81-C8A5-4E71-AD77-DFB6999479BC}" dt="2023-09-01T12:54:11.472" v="854"/>
        <pc:sldMkLst>
          <pc:docMk/>
          <pc:sldMk cId="844320796" sldId="276"/>
        </pc:sldMkLst>
      </pc:sldChg>
      <pc:sldChg chg="modSp add del modAnim">
        <pc:chgData name="Gerjan de Ruiter" userId="5d7c516b-9dcd-41a8-99d3-54425d29895b" providerId="ADAL" clId="{63103D81-C8A5-4E71-AD77-DFB6999479BC}" dt="2023-09-01T12:54:04.796" v="853" actId="47"/>
        <pc:sldMkLst>
          <pc:docMk/>
          <pc:sldMk cId="1320023869" sldId="276"/>
        </pc:sldMkLst>
        <pc:spChg chg="mod">
          <ac:chgData name="Gerjan de Ruiter" userId="5d7c516b-9dcd-41a8-99d3-54425d29895b" providerId="ADAL" clId="{63103D81-C8A5-4E71-AD77-DFB6999479BC}" dt="2023-09-01T12:54:03.172" v="852" actId="20577"/>
          <ac:spMkLst>
            <pc:docMk/>
            <pc:sldMk cId="1320023869" sldId="276"/>
            <ac:spMk id="5" creationId="{D4C2C17C-63B4-BCA6-C24E-285080E15EBD}"/>
          </ac:spMkLst>
        </pc:spChg>
      </pc:sldChg>
      <pc:sldChg chg="addSp delSp modSp new mod modNotesTx">
        <pc:chgData name="Gerjan de Ruiter" userId="5d7c516b-9dcd-41a8-99d3-54425d29895b" providerId="ADAL" clId="{63103D81-C8A5-4E71-AD77-DFB6999479BC}" dt="2023-09-04T09:53:07.651" v="1273" actId="20577"/>
        <pc:sldMkLst>
          <pc:docMk/>
          <pc:sldMk cId="2616010083" sldId="277"/>
        </pc:sldMkLst>
        <pc:spChg chg="mod">
          <ac:chgData name="Gerjan de Ruiter" userId="5d7c516b-9dcd-41a8-99d3-54425d29895b" providerId="ADAL" clId="{63103D81-C8A5-4E71-AD77-DFB6999479BC}" dt="2023-09-04T09:09:03.922" v="1067" actId="20577"/>
          <ac:spMkLst>
            <pc:docMk/>
            <pc:sldMk cId="2616010083" sldId="277"/>
            <ac:spMk id="2" creationId="{C443EB8D-DBDC-21ED-06BB-B9DAB4E631FE}"/>
          </ac:spMkLst>
        </pc:spChg>
        <pc:spChg chg="mod">
          <ac:chgData name="Gerjan de Ruiter" userId="5d7c516b-9dcd-41a8-99d3-54425d29895b" providerId="ADAL" clId="{63103D81-C8A5-4E71-AD77-DFB6999479BC}" dt="2023-09-04T09:53:07.651" v="1273" actId="20577"/>
          <ac:spMkLst>
            <pc:docMk/>
            <pc:sldMk cId="2616010083" sldId="277"/>
            <ac:spMk id="3" creationId="{FBFA2484-314D-F7B6-178A-F471A8C7DCA2}"/>
          </ac:spMkLst>
        </pc:spChg>
        <pc:spChg chg="del">
          <ac:chgData name="Gerjan de Ruiter" userId="5d7c516b-9dcd-41a8-99d3-54425d29895b" providerId="ADAL" clId="{63103D81-C8A5-4E71-AD77-DFB6999479BC}" dt="2023-09-04T09:08:07.202" v="1048"/>
          <ac:spMkLst>
            <pc:docMk/>
            <pc:sldMk cId="2616010083" sldId="277"/>
            <ac:spMk id="4" creationId="{079FE85A-3F8D-3600-DAA1-8AC31472011D}"/>
          </ac:spMkLst>
        </pc:spChg>
        <pc:picChg chg="add mod">
          <ac:chgData name="Gerjan de Ruiter" userId="5d7c516b-9dcd-41a8-99d3-54425d29895b" providerId="ADAL" clId="{63103D81-C8A5-4E71-AD77-DFB6999479BC}" dt="2023-09-04T09:08:29.002" v="1052" actId="732"/>
          <ac:picMkLst>
            <pc:docMk/>
            <pc:sldMk cId="2616010083" sldId="277"/>
            <ac:picMk id="6" creationId="{A4B75564-EAEC-E6C3-AC24-43729B6AE6F5}"/>
          </ac:picMkLst>
        </pc:picChg>
      </pc:sldChg>
      <pc:sldChg chg="addSp delSp modSp new mod modClrScheme chgLayout">
        <pc:chgData name="Gerjan de Ruiter" userId="5d7c516b-9dcd-41a8-99d3-54425d29895b" providerId="ADAL" clId="{63103D81-C8A5-4E71-AD77-DFB6999479BC}" dt="2023-09-04T08:19:09.174" v="1047" actId="20577"/>
        <pc:sldMkLst>
          <pc:docMk/>
          <pc:sldMk cId="3024325575" sldId="278"/>
        </pc:sldMkLst>
        <pc:spChg chg="del mod ord">
          <ac:chgData name="Gerjan de Ruiter" userId="5d7c516b-9dcd-41a8-99d3-54425d29895b" providerId="ADAL" clId="{63103D81-C8A5-4E71-AD77-DFB6999479BC}" dt="2023-09-04T08:18:11.132" v="874" actId="700"/>
          <ac:spMkLst>
            <pc:docMk/>
            <pc:sldMk cId="3024325575" sldId="278"/>
            <ac:spMk id="2" creationId="{DC973DD9-B926-B49A-C33C-33D5CA1B414F}"/>
          </ac:spMkLst>
        </pc:spChg>
        <pc:spChg chg="del mod ord">
          <ac:chgData name="Gerjan de Ruiter" userId="5d7c516b-9dcd-41a8-99d3-54425d29895b" providerId="ADAL" clId="{63103D81-C8A5-4E71-AD77-DFB6999479BC}" dt="2023-09-04T08:18:11.132" v="874" actId="700"/>
          <ac:spMkLst>
            <pc:docMk/>
            <pc:sldMk cId="3024325575" sldId="278"/>
            <ac:spMk id="3" creationId="{1D30D4E6-4E24-AF55-3BFC-46B3D20B73C0}"/>
          </ac:spMkLst>
        </pc:spChg>
        <pc:spChg chg="del">
          <ac:chgData name="Gerjan de Ruiter" userId="5d7c516b-9dcd-41a8-99d3-54425d29895b" providerId="ADAL" clId="{63103D81-C8A5-4E71-AD77-DFB6999479BC}" dt="2023-09-04T08:18:11.132" v="874" actId="700"/>
          <ac:spMkLst>
            <pc:docMk/>
            <pc:sldMk cId="3024325575" sldId="278"/>
            <ac:spMk id="4" creationId="{4FADDA3D-B325-BD81-40CD-10A8CC53DB93}"/>
          </ac:spMkLst>
        </pc:spChg>
        <pc:spChg chg="del">
          <ac:chgData name="Gerjan de Ruiter" userId="5d7c516b-9dcd-41a8-99d3-54425d29895b" providerId="ADAL" clId="{63103D81-C8A5-4E71-AD77-DFB6999479BC}" dt="2023-09-04T08:18:11.132" v="874" actId="700"/>
          <ac:spMkLst>
            <pc:docMk/>
            <pc:sldMk cId="3024325575" sldId="278"/>
            <ac:spMk id="5" creationId="{C65D84AE-E5B8-7104-B530-67CB4B248E04}"/>
          </ac:spMkLst>
        </pc:spChg>
        <pc:spChg chg="add mod ord">
          <ac:chgData name="Gerjan de Ruiter" userId="5d7c516b-9dcd-41a8-99d3-54425d29895b" providerId="ADAL" clId="{63103D81-C8A5-4E71-AD77-DFB6999479BC}" dt="2023-09-04T08:18:19.141" v="908" actId="20577"/>
          <ac:spMkLst>
            <pc:docMk/>
            <pc:sldMk cId="3024325575" sldId="278"/>
            <ac:spMk id="6" creationId="{B9CD2B48-2893-2495-E7F2-7383006586FF}"/>
          </ac:spMkLst>
        </pc:spChg>
        <pc:spChg chg="add mod ord">
          <ac:chgData name="Gerjan de Ruiter" userId="5d7c516b-9dcd-41a8-99d3-54425d29895b" providerId="ADAL" clId="{63103D81-C8A5-4E71-AD77-DFB6999479BC}" dt="2023-09-04T08:19:09.174" v="1047" actId="20577"/>
          <ac:spMkLst>
            <pc:docMk/>
            <pc:sldMk cId="3024325575" sldId="278"/>
            <ac:spMk id="7" creationId="{7FB0CC9F-142C-7CA2-4EBE-6F1E662E56D8}"/>
          </ac:spMkLst>
        </pc:spChg>
      </pc:sldChg>
      <pc:sldChg chg="addSp delSp modSp new mod modClrScheme modAnim chgLayout modNotesTx">
        <pc:chgData name="Gerjan de Ruiter" userId="5d7c516b-9dcd-41a8-99d3-54425d29895b" providerId="ADAL" clId="{63103D81-C8A5-4E71-AD77-DFB6999479BC}" dt="2023-09-04T11:42:10.480" v="2356" actId="20577"/>
        <pc:sldMkLst>
          <pc:docMk/>
          <pc:sldMk cId="3739007616" sldId="279"/>
        </pc:sldMkLst>
        <pc:spChg chg="mod ord">
          <ac:chgData name="Gerjan de Ruiter" userId="5d7c516b-9dcd-41a8-99d3-54425d29895b" providerId="ADAL" clId="{63103D81-C8A5-4E71-AD77-DFB6999479BC}" dt="2023-09-04T11:30:00.451" v="1959" actId="700"/>
          <ac:spMkLst>
            <pc:docMk/>
            <pc:sldMk cId="3739007616" sldId="279"/>
            <ac:spMk id="2" creationId="{8B16329E-442B-2DD2-03E5-1E71CD52C0AA}"/>
          </ac:spMkLst>
        </pc:spChg>
        <pc:spChg chg="mod ord">
          <ac:chgData name="Gerjan de Ruiter" userId="5d7c516b-9dcd-41a8-99d3-54425d29895b" providerId="ADAL" clId="{63103D81-C8A5-4E71-AD77-DFB6999479BC}" dt="2023-09-04T11:30:00.451" v="1959" actId="700"/>
          <ac:spMkLst>
            <pc:docMk/>
            <pc:sldMk cId="3739007616" sldId="279"/>
            <ac:spMk id="3" creationId="{952E9937-36CB-313A-F34B-A381EB281EB4}"/>
          </ac:spMkLst>
        </pc:spChg>
        <pc:spChg chg="add del">
          <ac:chgData name="Gerjan de Ruiter" userId="5d7c516b-9dcd-41a8-99d3-54425d29895b" providerId="ADAL" clId="{63103D81-C8A5-4E71-AD77-DFB6999479BC}" dt="2023-09-04T10:57:47.205" v="1307" actId="22"/>
          <ac:spMkLst>
            <pc:docMk/>
            <pc:sldMk cId="3739007616" sldId="279"/>
            <ac:spMk id="4" creationId="{C29AF408-F5B6-D83F-05D4-5818A89F3E1D}"/>
          </ac:spMkLst>
        </pc:spChg>
        <pc:spChg chg="add del mod">
          <ac:chgData name="Gerjan de Ruiter" userId="5d7c516b-9dcd-41a8-99d3-54425d29895b" providerId="ADAL" clId="{63103D81-C8A5-4E71-AD77-DFB6999479BC}" dt="2023-09-04T11:30:00.451" v="1959" actId="700"/>
          <ac:spMkLst>
            <pc:docMk/>
            <pc:sldMk cId="3739007616" sldId="279"/>
            <ac:spMk id="5" creationId="{DCFC0C52-1103-B8A6-DB27-9A00E5F9F352}"/>
          </ac:spMkLst>
        </pc:spChg>
        <pc:picChg chg="add del mod ord">
          <ac:chgData name="Gerjan de Ruiter" userId="5d7c516b-9dcd-41a8-99d3-54425d29895b" providerId="ADAL" clId="{63103D81-C8A5-4E71-AD77-DFB6999479BC}" dt="2023-09-04T10:57:34.163" v="1306" actId="22"/>
          <ac:picMkLst>
            <pc:docMk/>
            <pc:sldMk cId="3739007616" sldId="279"/>
            <ac:picMk id="7" creationId="{9449F5BB-AC9C-F185-A228-E0170C5D0684}"/>
          </ac:picMkLst>
        </pc:picChg>
        <pc:picChg chg="add mod ord modCrop">
          <ac:chgData name="Gerjan de Ruiter" userId="5d7c516b-9dcd-41a8-99d3-54425d29895b" providerId="ADAL" clId="{63103D81-C8A5-4E71-AD77-DFB6999479BC}" dt="2023-09-04T11:30:00.451" v="1959" actId="700"/>
          <ac:picMkLst>
            <pc:docMk/>
            <pc:sldMk cId="3739007616" sldId="279"/>
            <ac:picMk id="9" creationId="{6B2EA80B-74DE-F654-77F2-3C550F9A7530}"/>
          </ac:picMkLst>
        </pc:picChg>
        <pc:picChg chg="add mod">
          <ac:chgData name="Gerjan de Ruiter" userId="5d7c516b-9dcd-41a8-99d3-54425d29895b" providerId="ADAL" clId="{63103D81-C8A5-4E71-AD77-DFB6999479BC}" dt="2023-09-04T11:04:48.499" v="1368" actId="14100"/>
          <ac:picMkLst>
            <pc:docMk/>
            <pc:sldMk cId="3739007616" sldId="279"/>
            <ac:picMk id="11" creationId="{55D6B210-C87C-2418-8CA8-92B91371B94F}"/>
          </ac:picMkLst>
        </pc:picChg>
      </pc:sldChg>
      <pc:sldChg chg="new del">
        <pc:chgData name="Gerjan de Ruiter" userId="5d7c516b-9dcd-41a8-99d3-54425d29895b" providerId="ADAL" clId="{63103D81-C8A5-4E71-AD77-DFB6999479BC}" dt="2023-09-04T10:14:38.383" v="1303" actId="680"/>
        <pc:sldMkLst>
          <pc:docMk/>
          <pc:sldMk cId="3831204406" sldId="279"/>
        </pc:sldMkLst>
      </pc:sldChg>
      <pc:sldChg chg="addSp delSp modSp new del mod modClrScheme chgLayout">
        <pc:chgData name="Gerjan de Ruiter" userId="5d7c516b-9dcd-41a8-99d3-54425d29895b" providerId="ADAL" clId="{63103D81-C8A5-4E71-AD77-DFB6999479BC}" dt="2023-09-04T11:41:48.966" v="2248" actId="47"/>
        <pc:sldMkLst>
          <pc:docMk/>
          <pc:sldMk cId="339084643" sldId="280"/>
        </pc:sldMkLst>
        <pc:spChg chg="mod ord">
          <ac:chgData name="Gerjan de Ruiter" userId="5d7c516b-9dcd-41a8-99d3-54425d29895b" providerId="ADAL" clId="{63103D81-C8A5-4E71-AD77-DFB6999479BC}" dt="2023-09-04T11:41:46.035" v="2247" actId="1076"/>
          <ac:spMkLst>
            <pc:docMk/>
            <pc:sldMk cId="339084643" sldId="280"/>
            <ac:spMk id="2" creationId="{49D2175B-211A-3225-000B-1B7676D34013}"/>
          </ac:spMkLst>
        </pc:spChg>
        <pc:spChg chg="del">
          <ac:chgData name="Gerjan de Ruiter" userId="5d7c516b-9dcd-41a8-99d3-54425d29895b" providerId="ADAL" clId="{63103D81-C8A5-4E71-AD77-DFB6999479BC}" dt="2023-09-04T11:30:09.954" v="1961"/>
          <ac:spMkLst>
            <pc:docMk/>
            <pc:sldMk cId="339084643" sldId="280"/>
            <ac:spMk id="3" creationId="{2B999202-84CF-B210-15F8-D08DB745FFCA}"/>
          </ac:spMkLst>
        </pc:spChg>
        <pc:spChg chg="add mod ord">
          <ac:chgData name="Gerjan de Ruiter" userId="5d7c516b-9dcd-41a8-99d3-54425d29895b" providerId="ADAL" clId="{63103D81-C8A5-4E71-AD77-DFB6999479BC}" dt="2023-09-04T11:41:22.413" v="2246" actId="20577"/>
          <ac:spMkLst>
            <pc:docMk/>
            <pc:sldMk cId="339084643" sldId="280"/>
            <ac:spMk id="4" creationId="{4CB21568-CD7C-F9ED-61E9-292E1EE471D0}"/>
          </ac:spMkLst>
        </pc:spChg>
        <pc:spChg chg="add mod ord">
          <ac:chgData name="Gerjan de Ruiter" userId="5d7c516b-9dcd-41a8-99d3-54425d29895b" providerId="ADAL" clId="{63103D81-C8A5-4E71-AD77-DFB6999479BC}" dt="2023-09-04T11:32:43.147" v="2033" actId="700"/>
          <ac:spMkLst>
            <pc:docMk/>
            <pc:sldMk cId="339084643" sldId="280"/>
            <ac:spMk id="5" creationId="{28EE1120-B883-FBA5-A896-3E5D7AF7DBC1}"/>
          </ac:spMkLst>
        </pc:spChg>
        <pc:picChg chg="add mod ord">
          <ac:chgData name="Gerjan de Ruiter" userId="5d7c516b-9dcd-41a8-99d3-54425d29895b" providerId="ADAL" clId="{63103D81-C8A5-4E71-AD77-DFB6999479BC}" dt="2023-09-04T11:32:43.147" v="2033" actId="700"/>
          <ac:picMkLst>
            <pc:docMk/>
            <pc:sldMk cId="339084643" sldId="280"/>
            <ac:picMk id="1026" creationId="{1B4873A1-1E09-C8BD-81BC-D078A00EF955}"/>
          </ac:picMkLst>
        </pc:picChg>
      </pc:sldChg>
      <pc:sldChg chg="addSp delSp modSp add del mod">
        <pc:chgData name="Gerjan de Ruiter" userId="5d7c516b-9dcd-41a8-99d3-54425d29895b" providerId="ADAL" clId="{63103D81-C8A5-4E71-AD77-DFB6999479BC}" dt="2023-09-06T09:17:21.442" v="2442" actId="47"/>
        <pc:sldMkLst>
          <pc:docMk/>
          <pc:sldMk cId="2525977513" sldId="280"/>
        </pc:sldMkLst>
        <pc:spChg chg="mod">
          <ac:chgData name="Gerjan de Ruiter" userId="5d7c516b-9dcd-41a8-99d3-54425d29895b" providerId="ADAL" clId="{63103D81-C8A5-4E71-AD77-DFB6999479BC}" dt="2023-09-06T09:06:51.162" v="2375" actId="20577"/>
          <ac:spMkLst>
            <pc:docMk/>
            <pc:sldMk cId="2525977513" sldId="280"/>
            <ac:spMk id="2" creationId="{8DDE5D78-C104-104F-C96C-0FA09FFC4CF3}"/>
          </ac:spMkLst>
        </pc:spChg>
        <pc:spChg chg="mod">
          <ac:chgData name="Gerjan de Ruiter" userId="5d7c516b-9dcd-41a8-99d3-54425d29895b" providerId="ADAL" clId="{63103D81-C8A5-4E71-AD77-DFB6999479BC}" dt="2023-09-06T09:07:08.605" v="2434" actId="6549"/>
          <ac:spMkLst>
            <pc:docMk/>
            <pc:sldMk cId="2525977513" sldId="280"/>
            <ac:spMk id="3" creationId="{6DCE34DB-14D9-4515-6724-BE4B6D214EF6}"/>
          </ac:spMkLst>
        </pc:spChg>
        <pc:spChg chg="add mod">
          <ac:chgData name="Gerjan de Ruiter" userId="5d7c516b-9dcd-41a8-99d3-54425d29895b" providerId="ADAL" clId="{63103D81-C8A5-4E71-AD77-DFB6999479BC}" dt="2023-09-06T09:06:46.798" v="2358" actId="478"/>
          <ac:spMkLst>
            <pc:docMk/>
            <pc:sldMk cId="2525977513" sldId="280"/>
            <ac:spMk id="5" creationId="{2B692E45-4096-2F4B-4FD4-352720B5AB4E}"/>
          </ac:spMkLst>
        </pc:spChg>
        <pc:picChg chg="del">
          <ac:chgData name="Gerjan de Ruiter" userId="5d7c516b-9dcd-41a8-99d3-54425d29895b" providerId="ADAL" clId="{63103D81-C8A5-4E71-AD77-DFB6999479BC}" dt="2023-09-06T09:06:46.798" v="2358" actId="478"/>
          <ac:picMkLst>
            <pc:docMk/>
            <pc:sldMk cId="2525977513" sldId="280"/>
            <ac:picMk id="1026" creationId="{1E123588-77F1-591C-3A51-04C6FFB0068C}"/>
          </ac:picMkLst>
        </pc:picChg>
      </pc:sldChg>
      <pc:sldChg chg="addSp delSp modSp new mod modClrScheme chgLayout modNotesTx">
        <pc:chgData name="Gerjan de Ruiter" userId="5d7c516b-9dcd-41a8-99d3-54425d29895b" providerId="ADAL" clId="{63103D81-C8A5-4E71-AD77-DFB6999479BC}" dt="2023-09-06T09:11:28.927" v="2441" actId="20577"/>
        <pc:sldMkLst>
          <pc:docMk/>
          <pc:sldMk cId="3804445420" sldId="281"/>
        </pc:sldMkLst>
        <pc:spChg chg="del mod ord">
          <ac:chgData name="Gerjan de Ruiter" userId="5d7c516b-9dcd-41a8-99d3-54425d29895b" providerId="ADAL" clId="{63103D81-C8A5-4E71-AD77-DFB6999479BC}" dt="2023-09-06T09:09:50.442" v="2436" actId="700"/>
          <ac:spMkLst>
            <pc:docMk/>
            <pc:sldMk cId="3804445420" sldId="281"/>
            <ac:spMk id="2" creationId="{188D48A2-211A-5D36-1117-3DE5E3F4AA69}"/>
          </ac:spMkLst>
        </pc:spChg>
        <pc:spChg chg="del mod ord">
          <ac:chgData name="Gerjan de Ruiter" userId="5d7c516b-9dcd-41a8-99d3-54425d29895b" providerId="ADAL" clId="{63103D81-C8A5-4E71-AD77-DFB6999479BC}" dt="2023-09-06T09:09:50.442" v="2436" actId="700"/>
          <ac:spMkLst>
            <pc:docMk/>
            <pc:sldMk cId="3804445420" sldId="281"/>
            <ac:spMk id="3" creationId="{A0D3A9DA-3D12-D3AC-A285-D3B3D011DFE7}"/>
          </ac:spMkLst>
        </pc:spChg>
        <pc:spChg chg="add del mod ord">
          <ac:chgData name="Gerjan de Ruiter" userId="5d7c516b-9dcd-41a8-99d3-54425d29895b" providerId="ADAL" clId="{63103D81-C8A5-4E71-AD77-DFB6999479BC}" dt="2023-09-06T09:09:54.929" v="2438" actId="478"/>
          <ac:spMkLst>
            <pc:docMk/>
            <pc:sldMk cId="3804445420" sldId="281"/>
            <ac:spMk id="4" creationId="{69197C19-E3FA-D263-5F07-278DF2BDBC15}"/>
          </ac:spMkLst>
        </pc:spChg>
        <pc:spChg chg="add del mod ord">
          <ac:chgData name="Gerjan de Ruiter" userId="5d7c516b-9dcd-41a8-99d3-54425d29895b" providerId="ADAL" clId="{63103D81-C8A5-4E71-AD77-DFB6999479BC}" dt="2023-09-06T09:09:51.935" v="2437" actId="22"/>
          <ac:spMkLst>
            <pc:docMk/>
            <pc:sldMk cId="3804445420" sldId="281"/>
            <ac:spMk id="5" creationId="{B329A8B7-E833-D90A-10F2-433FC5701B13}"/>
          </ac:spMkLst>
        </pc:spChg>
        <pc:spChg chg="add del mod ord">
          <ac:chgData name="Gerjan de Ruiter" userId="5d7c516b-9dcd-41a8-99d3-54425d29895b" providerId="ADAL" clId="{63103D81-C8A5-4E71-AD77-DFB6999479BC}" dt="2023-09-06T09:09:58.364" v="2439" actId="26606"/>
          <ac:spMkLst>
            <pc:docMk/>
            <pc:sldMk cId="3804445420" sldId="281"/>
            <ac:spMk id="6" creationId="{FFA6AB0B-EB2A-8FCC-EC50-EF5097893354}"/>
          </ac:spMkLst>
        </pc:spChg>
        <pc:picChg chg="add mod ord">
          <ac:chgData name="Gerjan de Ruiter" userId="5d7c516b-9dcd-41a8-99d3-54425d29895b" providerId="ADAL" clId="{63103D81-C8A5-4E71-AD77-DFB6999479BC}" dt="2023-09-06T09:09:58.364" v="2439" actId="26606"/>
          <ac:picMkLst>
            <pc:docMk/>
            <pc:sldMk cId="3804445420" sldId="281"/>
            <ac:picMk id="8" creationId="{9AEEBEC2-954B-C013-328C-6CBB01CDD2F0}"/>
          </ac:picMkLst>
        </pc:picChg>
      </pc:sldChg>
    </pc:docChg>
  </pc:docChgLst>
  <pc:docChgLst>
    <pc:chgData name="Gerjan de Ruiter" userId="5d7c516b-9dcd-41a8-99d3-54425d29895b" providerId="ADAL" clId="{EE9BFED7-0AE7-4294-B62E-156A2760BECF}"/>
    <pc:docChg chg="undo custSel addSld delSld modSld sldOrd addMainMaster delMainMaster">
      <pc:chgData name="Gerjan de Ruiter" userId="5d7c516b-9dcd-41a8-99d3-54425d29895b" providerId="ADAL" clId="{EE9BFED7-0AE7-4294-B62E-156A2760BECF}" dt="2023-07-14T14:19:29.814" v="3101" actId="14100"/>
      <pc:docMkLst>
        <pc:docMk/>
      </pc:docMkLst>
      <pc:sldChg chg="addSp delSp modSp mod">
        <pc:chgData name="Gerjan de Ruiter" userId="5d7c516b-9dcd-41a8-99d3-54425d29895b" providerId="ADAL" clId="{EE9BFED7-0AE7-4294-B62E-156A2760BECF}" dt="2023-07-14T14:18:45.171" v="3091" actId="478"/>
        <pc:sldMkLst>
          <pc:docMk/>
          <pc:sldMk cId="3072013332" sldId="256"/>
        </pc:sldMkLst>
        <pc:spChg chg="mod">
          <ac:chgData name="Gerjan de Ruiter" userId="5d7c516b-9dcd-41a8-99d3-54425d29895b" providerId="ADAL" clId="{EE9BFED7-0AE7-4294-B62E-156A2760BECF}" dt="2023-07-14T12:15:33.443" v="90"/>
          <ac:spMkLst>
            <pc:docMk/>
            <pc:sldMk cId="3072013332" sldId="256"/>
            <ac:spMk id="2" creationId="{00000000-0000-0000-0000-000000000000}"/>
          </ac:spMkLst>
        </pc:spChg>
        <pc:spChg chg="mod">
          <ac:chgData name="Gerjan de Ruiter" userId="5d7c516b-9dcd-41a8-99d3-54425d29895b" providerId="ADAL" clId="{EE9BFED7-0AE7-4294-B62E-156A2760BECF}" dt="2023-07-14T12:15:33.443" v="90"/>
          <ac:spMkLst>
            <pc:docMk/>
            <pc:sldMk cId="3072013332" sldId="256"/>
            <ac:spMk id="3" creationId="{00000000-0000-0000-0000-000000000000}"/>
          </ac:spMkLst>
        </pc:spChg>
        <pc:graphicFrameChg chg="add del">
          <ac:chgData name="Gerjan de Ruiter" userId="5d7c516b-9dcd-41a8-99d3-54425d29895b" providerId="ADAL" clId="{EE9BFED7-0AE7-4294-B62E-156A2760BECF}" dt="2023-07-14T14:18:45.171" v="3091" actId="478"/>
          <ac:graphicFrameMkLst>
            <pc:docMk/>
            <pc:sldMk cId="3072013332" sldId="256"/>
            <ac:graphicFrameMk id="4" creationId="{98D2527F-CDA6-2A9A-E139-C56E5FE646B0}"/>
          </ac:graphicFrameMkLst>
        </pc:graphicFrameChg>
      </pc:sldChg>
      <pc:sldChg chg="addSp delSp modSp new mod">
        <pc:chgData name="Gerjan de Ruiter" userId="5d7c516b-9dcd-41a8-99d3-54425d29895b" providerId="ADAL" clId="{EE9BFED7-0AE7-4294-B62E-156A2760BECF}" dt="2023-07-14T12:19:15.166" v="579" actId="113"/>
        <pc:sldMkLst>
          <pc:docMk/>
          <pc:sldMk cId="2051221751" sldId="257"/>
        </pc:sldMkLst>
        <pc:spChg chg="mod">
          <ac:chgData name="Gerjan de Ruiter" userId="5d7c516b-9dcd-41a8-99d3-54425d29895b" providerId="ADAL" clId="{EE9BFED7-0AE7-4294-B62E-156A2760BECF}" dt="2023-07-14T12:15:51.502" v="107" actId="20577"/>
          <ac:spMkLst>
            <pc:docMk/>
            <pc:sldMk cId="2051221751" sldId="257"/>
            <ac:spMk id="2" creationId="{F3FF1668-8C82-4A28-C06C-7DB0D9BD974D}"/>
          </ac:spMkLst>
        </pc:spChg>
        <pc:spChg chg="del">
          <ac:chgData name="Gerjan de Ruiter" userId="5d7c516b-9dcd-41a8-99d3-54425d29895b" providerId="ADAL" clId="{EE9BFED7-0AE7-4294-B62E-156A2760BECF}" dt="2023-07-14T12:16:12.973" v="108" actId="3680"/>
          <ac:spMkLst>
            <pc:docMk/>
            <pc:sldMk cId="2051221751" sldId="257"/>
            <ac:spMk id="3" creationId="{09A2B203-5646-B490-8672-8C6712D4E0C6}"/>
          </ac:spMkLst>
        </pc:spChg>
        <pc:graphicFrameChg chg="add mod ord modGraphic">
          <ac:chgData name="Gerjan de Ruiter" userId="5d7c516b-9dcd-41a8-99d3-54425d29895b" providerId="ADAL" clId="{EE9BFED7-0AE7-4294-B62E-156A2760BECF}" dt="2023-07-14T12:19:15.166" v="579" actId="113"/>
          <ac:graphicFrameMkLst>
            <pc:docMk/>
            <pc:sldMk cId="2051221751" sldId="257"/>
            <ac:graphicFrameMk id="4" creationId="{843FAF52-9DF4-5660-853E-B54670A963BA}"/>
          </ac:graphicFrameMkLst>
        </pc:graphicFrameChg>
      </pc:sldChg>
      <pc:sldChg chg="addSp delSp modSp new mod">
        <pc:chgData name="Gerjan de Ruiter" userId="5d7c516b-9dcd-41a8-99d3-54425d29895b" providerId="ADAL" clId="{EE9BFED7-0AE7-4294-B62E-156A2760BECF}" dt="2023-07-14T12:24:54.008" v="625" actId="26606"/>
        <pc:sldMkLst>
          <pc:docMk/>
          <pc:sldMk cId="2080300663" sldId="258"/>
        </pc:sldMkLst>
        <pc:spChg chg="mod">
          <ac:chgData name="Gerjan de Ruiter" userId="5d7c516b-9dcd-41a8-99d3-54425d29895b" providerId="ADAL" clId="{EE9BFED7-0AE7-4294-B62E-156A2760BECF}" dt="2023-07-14T12:24:54.008" v="625" actId="26606"/>
          <ac:spMkLst>
            <pc:docMk/>
            <pc:sldMk cId="2080300663" sldId="258"/>
            <ac:spMk id="2" creationId="{8DDE5D78-C104-104F-C96C-0FA09FFC4CF3}"/>
          </ac:spMkLst>
        </pc:spChg>
        <pc:spChg chg="mod">
          <ac:chgData name="Gerjan de Ruiter" userId="5d7c516b-9dcd-41a8-99d3-54425d29895b" providerId="ADAL" clId="{EE9BFED7-0AE7-4294-B62E-156A2760BECF}" dt="2023-07-14T12:24:54.008" v="625" actId="26606"/>
          <ac:spMkLst>
            <pc:docMk/>
            <pc:sldMk cId="2080300663" sldId="258"/>
            <ac:spMk id="3" creationId="{6DCE34DB-14D9-4515-6724-BE4B6D214EF6}"/>
          </ac:spMkLst>
        </pc:spChg>
        <pc:spChg chg="del">
          <ac:chgData name="Gerjan de Ruiter" userId="5d7c516b-9dcd-41a8-99d3-54425d29895b" providerId="ADAL" clId="{EE9BFED7-0AE7-4294-B62E-156A2760BECF}" dt="2023-07-14T12:24:49.849" v="624"/>
          <ac:spMkLst>
            <pc:docMk/>
            <pc:sldMk cId="2080300663" sldId="258"/>
            <ac:spMk id="4" creationId="{CBBC3A46-C16C-10CA-695D-68259B702F97}"/>
          </ac:spMkLst>
        </pc:spChg>
        <pc:picChg chg="add mod">
          <ac:chgData name="Gerjan de Ruiter" userId="5d7c516b-9dcd-41a8-99d3-54425d29895b" providerId="ADAL" clId="{EE9BFED7-0AE7-4294-B62E-156A2760BECF}" dt="2023-07-14T12:24:54.008" v="625" actId="26606"/>
          <ac:picMkLst>
            <pc:docMk/>
            <pc:sldMk cId="2080300663" sldId="258"/>
            <ac:picMk id="1026" creationId="{1E123588-77F1-591C-3A51-04C6FFB0068C}"/>
          </ac:picMkLst>
        </pc:picChg>
      </pc:sldChg>
      <pc:sldChg chg="addSp delSp modSp new mod modClrScheme chgLayout modNotesTx">
        <pc:chgData name="Gerjan de Ruiter" userId="5d7c516b-9dcd-41a8-99d3-54425d29895b" providerId="ADAL" clId="{EE9BFED7-0AE7-4294-B62E-156A2760BECF}" dt="2023-07-14T12:26:31.623" v="673" actId="700"/>
        <pc:sldMkLst>
          <pc:docMk/>
          <pc:sldMk cId="2742043907" sldId="259"/>
        </pc:sldMkLst>
        <pc:spChg chg="del mod ord">
          <ac:chgData name="Gerjan de Ruiter" userId="5d7c516b-9dcd-41a8-99d3-54425d29895b" providerId="ADAL" clId="{EE9BFED7-0AE7-4294-B62E-156A2760BECF}" dt="2023-07-14T12:25:29.405" v="628" actId="700"/>
          <ac:spMkLst>
            <pc:docMk/>
            <pc:sldMk cId="2742043907" sldId="259"/>
            <ac:spMk id="2" creationId="{DD71E084-ABDE-34E6-E0D7-BAFCD5B19B52}"/>
          </ac:spMkLst>
        </pc:spChg>
        <pc:spChg chg="del mod ord">
          <ac:chgData name="Gerjan de Ruiter" userId="5d7c516b-9dcd-41a8-99d3-54425d29895b" providerId="ADAL" clId="{EE9BFED7-0AE7-4294-B62E-156A2760BECF}" dt="2023-07-14T12:25:29.405" v="628" actId="700"/>
          <ac:spMkLst>
            <pc:docMk/>
            <pc:sldMk cId="2742043907" sldId="259"/>
            <ac:spMk id="3" creationId="{02716098-3606-EE42-7803-97BD9368F5E2}"/>
          </ac:spMkLst>
        </pc:spChg>
        <pc:spChg chg="del mod ord">
          <ac:chgData name="Gerjan de Ruiter" userId="5d7c516b-9dcd-41a8-99d3-54425d29895b" providerId="ADAL" clId="{EE9BFED7-0AE7-4294-B62E-156A2760BECF}" dt="2023-07-14T12:25:29.405" v="628" actId="700"/>
          <ac:spMkLst>
            <pc:docMk/>
            <pc:sldMk cId="2742043907" sldId="259"/>
            <ac:spMk id="4" creationId="{2DD279AE-722C-1612-5D29-4E3BA4286FDF}"/>
          </ac:spMkLst>
        </pc:spChg>
        <pc:spChg chg="add mod ord">
          <ac:chgData name="Gerjan de Ruiter" userId="5d7c516b-9dcd-41a8-99d3-54425d29895b" providerId="ADAL" clId="{EE9BFED7-0AE7-4294-B62E-156A2760BECF}" dt="2023-07-14T12:26:31.623" v="673" actId="700"/>
          <ac:spMkLst>
            <pc:docMk/>
            <pc:sldMk cId="2742043907" sldId="259"/>
            <ac:spMk id="5" creationId="{E06209B9-23D1-2CA1-3685-0B543D76C579}"/>
          </ac:spMkLst>
        </pc:spChg>
        <pc:spChg chg="add del mod ord">
          <ac:chgData name="Gerjan de Ruiter" userId="5d7c516b-9dcd-41a8-99d3-54425d29895b" providerId="ADAL" clId="{EE9BFED7-0AE7-4294-B62E-156A2760BECF}" dt="2023-07-14T12:26:31.623" v="673" actId="700"/>
          <ac:spMkLst>
            <pc:docMk/>
            <pc:sldMk cId="2742043907" sldId="259"/>
            <ac:spMk id="6" creationId="{B4F6D262-1ACD-E449-24A8-94B0817DE946}"/>
          </ac:spMkLst>
        </pc:spChg>
        <pc:spChg chg="add del mod ord">
          <ac:chgData name="Gerjan de Ruiter" userId="5d7c516b-9dcd-41a8-99d3-54425d29895b" providerId="ADAL" clId="{EE9BFED7-0AE7-4294-B62E-156A2760BECF}" dt="2023-07-14T12:26:31.623" v="673" actId="700"/>
          <ac:spMkLst>
            <pc:docMk/>
            <pc:sldMk cId="2742043907" sldId="259"/>
            <ac:spMk id="7" creationId="{2A6FD4C7-66E2-F2C5-2DD9-A7440B5F9D3A}"/>
          </ac:spMkLst>
        </pc:spChg>
        <pc:spChg chg="add del mod ord">
          <ac:chgData name="Gerjan de Ruiter" userId="5d7c516b-9dcd-41a8-99d3-54425d29895b" providerId="ADAL" clId="{EE9BFED7-0AE7-4294-B62E-156A2760BECF}" dt="2023-07-14T12:26:31.623" v="673" actId="700"/>
          <ac:spMkLst>
            <pc:docMk/>
            <pc:sldMk cId="2742043907" sldId="259"/>
            <ac:spMk id="8" creationId="{ADD1DD7F-7895-7F37-E7F4-62FDA66B6309}"/>
          </ac:spMkLst>
        </pc:spChg>
      </pc:sldChg>
      <pc:sldChg chg="addSp delSp modSp new mod ord modClrScheme modAnim chgLayout modNotesTx">
        <pc:chgData name="Gerjan de Ruiter" userId="5d7c516b-9dcd-41a8-99d3-54425d29895b" providerId="ADAL" clId="{EE9BFED7-0AE7-4294-B62E-156A2760BECF}" dt="2023-07-14T12:42:15.977" v="1415" actId="20577"/>
        <pc:sldMkLst>
          <pc:docMk/>
          <pc:sldMk cId="3681181665" sldId="260"/>
        </pc:sldMkLst>
        <pc:spChg chg="mod ord">
          <ac:chgData name="Gerjan de Ruiter" userId="5d7c516b-9dcd-41a8-99d3-54425d29895b" providerId="ADAL" clId="{EE9BFED7-0AE7-4294-B62E-156A2760BECF}" dt="2023-07-14T12:34:29.046" v="786" actId="700"/>
          <ac:spMkLst>
            <pc:docMk/>
            <pc:sldMk cId="3681181665" sldId="260"/>
            <ac:spMk id="2" creationId="{AFF71829-EB9E-5669-E3A5-12CBAFE7DE68}"/>
          </ac:spMkLst>
        </pc:spChg>
        <pc:spChg chg="del mod ord">
          <ac:chgData name="Gerjan de Ruiter" userId="5d7c516b-9dcd-41a8-99d3-54425d29895b" providerId="ADAL" clId="{EE9BFED7-0AE7-4294-B62E-156A2760BECF}" dt="2023-07-14T12:34:29.046" v="786" actId="700"/>
          <ac:spMkLst>
            <pc:docMk/>
            <pc:sldMk cId="3681181665" sldId="260"/>
            <ac:spMk id="3" creationId="{A52BA305-806F-E852-533A-98472BBF9C7A}"/>
          </ac:spMkLst>
        </pc:spChg>
        <pc:spChg chg="del">
          <ac:chgData name="Gerjan de Ruiter" userId="5d7c516b-9dcd-41a8-99d3-54425d29895b" providerId="ADAL" clId="{EE9BFED7-0AE7-4294-B62E-156A2760BECF}" dt="2023-07-14T12:34:29.046" v="786" actId="700"/>
          <ac:spMkLst>
            <pc:docMk/>
            <pc:sldMk cId="3681181665" sldId="260"/>
            <ac:spMk id="4" creationId="{487AD508-82D7-102B-344F-13C759FE8209}"/>
          </ac:spMkLst>
        </pc:spChg>
        <pc:spChg chg="del">
          <ac:chgData name="Gerjan de Ruiter" userId="5d7c516b-9dcd-41a8-99d3-54425d29895b" providerId="ADAL" clId="{EE9BFED7-0AE7-4294-B62E-156A2760BECF}" dt="2023-07-14T12:34:29.046" v="786" actId="700"/>
          <ac:spMkLst>
            <pc:docMk/>
            <pc:sldMk cId="3681181665" sldId="260"/>
            <ac:spMk id="5" creationId="{D62B3B67-4170-A2EA-9F39-15345A95C084}"/>
          </ac:spMkLst>
        </pc:spChg>
        <pc:spChg chg="add mod ord">
          <ac:chgData name="Gerjan de Ruiter" userId="5d7c516b-9dcd-41a8-99d3-54425d29895b" providerId="ADAL" clId="{EE9BFED7-0AE7-4294-B62E-156A2760BECF}" dt="2023-07-14T12:40:15.620" v="1263" actId="20577"/>
          <ac:spMkLst>
            <pc:docMk/>
            <pc:sldMk cId="3681181665" sldId="260"/>
            <ac:spMk id="6" creationId="{43BA6AC6-5C7F-243A-3398-2189E957B29C}"/>
          </ac:spMkLst>
        </pc:spChg>
      </pc:sldChg>
      <pc:sldChg chg="addSp delSp modSp new mod modNotesTx">
        <pc:chgData name="Gerjan de Ruiter" userId="5d7c516b-9dcd-41a8-99d3-54425d29895b" providerId="ADAL" clId="{EE9BFED7-0AE7-4294-B62E-156A2760BECF}" dt="2023-07-14T13:51:07.163" v="2830" actId="20577"/>
        <pc:sldMkLst>
          <pc:docMk/>
          <pc:sldMk cId="728515157" sldId="261"/>
        </pc:sldMkLst>
        <pc:spChg chg="mod">
          <ac:chgData name="Gerjan de Ruiter" userId="5d7c516b-9dcd-41a8-99d3-54425d29895b" providerId="ADAL" clId="{EE9BFED7-0AE7-4294-B62E-156A2760BECF}" dt="2023-07-14T12:40:41.405" v="1323" actId="20577"/>
          <ac:spMkLst>
            <pc:docMk/>
            <pc:sldMk cId="728515157" sldId="261"/>
            <ac:spMk id="2" creationId="{7DBAC500-74B3-710D-201D-EEE0F3812ED2}"/>
          </ac:spMkLst>
        </pc:spChg>
        <pc:spChg chg="mod">
          <ac:chgData name="Gerjan de Ruiter" userId="5d7c516b-9dcd-41a8-99d3-54425d29895b" providerId="ADAL" clId="{EE9BFED7-0AE7-4294-B62E-156A2760BECF}" dt="2023-07-14T13:10:01.287" v="2232" actId="313"/>
          <ac:spMkLst>
            <pc:docMk/>
            <pc:sldMk cId="728515157" sldId="261"/>
            <ac:spMk id="3" creationId="{AD45B372-ED71-C28F-AAA7-2DAAA4778CC8}"/>
          </ac:spMkLst>
        </pc:spChg>
        <pc:spChg chg="del">
          <ac:chgData name="Gerjan de Ruiter" userId="5d7c516b-9dcd-41a8-99d3-54425d29895b" providerId="ADAL" clId="{EE9BFED7-0AE7-4294-B62E-156A2760BECF}" dt="2023-07-14T13:51:02.706" v="2815"/>
          <ac:spMkLst>
            <pc:docMk/>
            <pc:sldMk cId="728515157" sldId="261"/>
            <ac:spMk id="4" creationId="{5252EFD8-C860-00E0-4C7C-BE5EE36D109A}"/>
          </ac:spMkLst>
        </pc:spChg>
        <pc:spChg chg="mod">
          <ac:chgData name="Gerjan de Ruiter" userId="5d7c516b-9dcd-41a8-99d3-54425d29895b" providerId="ADAL" clId="{EE9BFED7-0AE7-4294-B62E-156A2760BECF}" dt="2023-07-14T13:51:07.163" v="2830" actId="20577"/>
          <ac:spMkLst>
            <pc:docMk/>
            <pc:sldMk cId="728515157" sldId="261"/>
            <ac:spMk id="5" creationId="{C0E06E86-29C6-26E2-B412-4840917F803F}"/>
          </ac:spMkLst>
        </pc:spChg>
        <pc:picChg chg="add mod">
          <ac:chgData name="Gerjan de Ruiter" userId="5d7c516b-9dcd-41a8-99d3-54425d29895b" providerId="ADAL" clId="{EE9BFED7-0AE7-4294-B62E-156A2760BECF}" dt="2023-07-14T13:51:02.706" v="2815"/>
          <ac:picMkLst>
            <pc:docMk/>
            <pc:sldMk cId="728515157" sldId="261"/>
            <ac:picMk id="2050" creationId="{089BC7EE-E26B-4EC2-6844-0AE4153823DC}"/>
          </ac:picMkLst>
        </pc:picChg>
      </pc:sldChg>
      <pc:sldChg chg="new modNotesTx">
        <pc:chgData name="Gerjan de Ruiter" userId="5d7c516b-9dcd-41a8-99d3-54425d29895b" providerId="ADAL" clId="{EE9BFED7-0AE7-4294-B62E-156A2760BECF}" dt="2023-07-14T12:25:55.990" v="634"/>
        <pc:sldMkLst>
          <pc:docMk/>
          <pc:sldMk cId="160814035" sldId="262"/>
        </pc:sldMkLst>
      </pc:sldChg>
      <pc:sldChg chg="new modNotesTx">
        <pc:chgData name="Gerjan de Ruiter" userId="5d7c516b-9dcd-41a8-99d3-54425d29895b" providerId="ADAL" clId="{EE9BFED7-0AE7-4294-B62E-156A2760BECF}" dt="2023-07-14T12:26:02.433" v="636"/>
        <pc:sldMkLst>
          <pc:docMk/>
          <pc:sldMk cId="3317913379" sldId="263"/>
        </pc:sldMkLst>
      </pc:sldChg>
      <pc:sldChg chg="new modNotesTx">
        <pc:chgData name="Gerjan de Ruiter" userId="5d7c516b-9dcd-41a8-99d3-54425d29895b" providerId="ADAL" clId="{EE9BFED7-0AE7-4294-B62E-156A2760BECF}" dt="2023-07-14T12:26:11.871" v="638"/>
        <pc:sldMkLst>
          <pc:docMk/>
          <pc:sldMk cId="834168635" sldId="264"/>
        </pc:sldMkLst>
      </pc:sldChg>
      <pc:sldChg chg="addSp delSp modSp new mod modClrScheme modAnim chgLayout modNotesTx">
        <pc:chgData name="Gerjan de Ruiter" userId="5d7c516b-9dcd-41a8-99d3-54425d29895b" providerId="ADAL" clId="{EE9BFED7-0AE7-4294-B62E-156A2760BECF}" dt="2023-07-14T12:35:50.568" v="922"/>
        <pc:sldMkLst>
          <pc:docMk/>
          <pc:sldMk cId="2821792746" sldId="265"/>
        </pc:sldMkLst>
        <pc:spChg chg="del mod ord">
          <ac:chgData name="Gerjan de Ruiter" userId="5d7c516b-9dcd-41a8-99d3-54425d29895b" providerId="ADAL" clId="{EE9BFED7-0AE7-4294-B62E-156A2760BECF}" dt="2023-07-14T12:26:40.095" v="675" actId="700"/>
          <ac:spMkLst>
            <pc:docMk/>
            <pc:sldMk cId="2821792746" sldId="265"/>
            <ac:spMk id="2" creationId="{7B2C2E1F-97FB-0751-9819-754B50F5AEF4}"/>
          </ac:spMkLst>
        </pc:spChg>
        <pc:spChg chg="add del mod ord">
          <ac:chgData name="Gerjan de Ruiter" userId="5d7c516b-9dcd-41a8-99d3-54425d29895b" providerId="ADAL" clId="{EE9BFED7-0AE7-4294-B62E-156A2760BECF}" dt="2023-07-14T12:29:05.144" v="676" actId="26606"/>
          <ac:spMkLst>
            <pc:docMk/>
            <pc:sldMk cId="2821792746" sldId="265"/>
            <ac:spMk id="3" creationId="{346434C2-5597-6EA1-7A72-FFC0F4EAEFBE}"/>
          </ac:spMkLst>
        </pc:spChg>
        <pc:spChg chg="add del mod ord">
          <ac:chgData name="Gerjan de Ruiter" userId="5d7c516b-9dcd-41a8-99d3-54425d29895b" providerId="ADAL" clId="{EE9BFED7-0AE7-4294-B62E-156A2760BECF}" dt="2023-07-14T12:29:05.144" v="676" actId="26606"/>
          <ac:spMkLst>
            <pc:docMk/>
            <pc:sldMk cId="2821792746" sldId="265"/>
            <ac:spMk id="4" creationId="{0AE4D954-0ED3-3830-36F8-620A6910CD16}"/>
          </ac:spMkLst>
        </pc:spChg>
        <pc:spChg chg="add mod">
          <ac:chgData name="Gerjan de Ruiter" userId="5d7c516b-9dcd-41a8-99d3-54425d29895b" providerId="ADAL" clId="{EE9BFED7-0AE7-4294-B62E-156A2760BECF}" dt="2023-07-14T12:29:46.139" v="704" actId="20577"/>
          <ac:spMkLst>
            <pc:docMk/>
            <pc:sldMk cId="2821792746" sldId="265"/>
            <ac:spMk id="9" creationId="{C93B82E2-E20D-C446-C062-D2385A2CAE7B}"/>
          </ac:spMkLst>
        </pc:spChg>
        <pc:spChg chg="add del mod">
          <ac:chgData name="Gerjan de Ruiter" userId="5d7c516b-9dcd-41a8-99d3-54425d29895b" providerId="ADAL" clId="{EE9BFED7-0AE7-4294-B62E-156A2760BECF}" dt="2023-07-14T12:29:29.971" v="679" actId="22"/>
          <ac:spMkLst>
            <pc:docMk/>
            <pc:sldMk cId="2821792746" sldId="265"/>
            <ac:spMk id="11" creationId="{FE47F0F2-CFD1-CC08-6D51-5B720C4ED008}"/>
          </ac:spMkLst>
        </pc:spChg>
        <pc:picChg chg="add mod ord modCrop">
          <ac:chgData name="Gerjan de Ruiter" userId="5d7c516b-9dcd-41a8-99d3-54425d29895b" providerId="ADAL" clId="{EE9BFED7-0AE7-4294-B62E-156A2760BECF}" dt="2023-07-14T12:29:49.302" v="705" actId="1076"/>
          <ac:picMkLst>
            <pc:docMk/>
            <pc:sldMk cId="2821792746" sldId="265"/>
            <ac:picMk id="6" creationId="{1807B721-77B7-894F-4E06-8DE3D29570F8}"/>
          </ac:picMkLst>
        </pc:picChg>
        <pc:picChg chg="add mod modCrop">
          <ac:chgData name="Gerjan de Ruiter" userId="5d7c516b-9dcd-41a8-99d3-54425d29895b" providerId="ADAL" clId="{EE9BFED7-0AE7-4294-B62E-156A2760BECF}" dt="2023-07-14T12:32:27.006" v="756" actId="732"/>
          <ac:picMkLst>
            <pc:docMk/>
            <pc:sldMk cId="2821792746" sldId="265"/>
            <ac:picMk id="8" creationId="{40C120C8-FA84-4651-947C-48A79F151D6F}"/>
          </ac:picMkLst>
        </pc:picChg>
      </pc:sldChg>
      <pc:sldChg chg="addSp delSp modSp new mod modClrScheme chgLayout modNotesTx">
        <pc:chgData name="Gerjan de Ruiter" userId="5d7c516b-9dcd-41a8-99d3-54425d29895b" providerId="ADAL" clId="{EE9BFED7-0AE7-4294-B62E-156A2760BECF}" dt="2023-07-14T12:38:53.068" v="1053" actId="20577"/>
        <pc:sldMkLst>
          <pc:docMk/>
          <pc:sldMk cId="3392846096" sldId="266"/>
        </pc:sldMkLst>
        <pc:spChg chg="del mod ord">
          <ac:chgData name="Gerjan de Ruiter" userId="5d7c516b-9dcd-41a8-99d3-54425d29895b" providerId="ADAL" clId="{EE9BFED7-0AE7-4294-B62E-156A2760BECF}" dt="2023-07-14T12:35:07.879" v="893" actId="700"/>
          <ac:spMkLst>
            <pc:docMk/>
            <pc:sldMk cId="3392846096" sldId="266"/>
            <ac:spMk id="2" creationId="{549CB202-4F6B-3236-27A0-B4E2323EDFD1}"/>
          </ac:spMkLst>
        </pc:spChg>
        <pc:spChg chg="del mod ord">
          <ac:chgData name="Gerjan de Ruiter" userId="5d7c516b-9dcd-41a8-99d3-54425d29895b" providerId="ADAL" clId="{EE9BFED7-0AE7-4294-B62E-156A2760BECF}" dt="2023-07-14T12:35:07.879" v="893" actId="700"/>
          <ac:spMkLst>
            <pc:docMk/>
            <pc:sldMk cId="3392846096" sldId="266"/>
            <ac:spMk id="3" creationId="{D96D9A54-06DF-AF9C-977C-C509976D8B49}"/>
          </ac:spMkLst>
        </pc:spChg>
        <pc:spChg chg="add mod ord">
          <ac:chgData name="Gerjan de Ruiter" userId="5d7c516b-9dcd-41a8-99d3-54425d29895b" providerId="ADAL" clId="{EE9BFED7-0AE7-4294-B62E-156A2760BECF}" dt="2023-07-14T12:35:17.172" v="919" actId="20577"/>
          <ac:spMkLst>
            <pc:docMk/>
            <pc:sldMk cId="3392846096" sldId="266"/>
            <ac:spMk id="4" creationId="{A38F9D32-356E-7B92-2B48-8510DBDE8158}"/>
          </ac:spMkLst>
        </pc:spChg>
        <pc:spChg chg="add mod ord">
          <ac:chgData name="Gerjan de Ruiter" userId="5d7c516b-9dcd-41a8-99d3-54425d29895b" providerId="ADAL" clId="{EE9BFED7-0AE7-4294-B62E-156A2760BECF}" dt="2023-07-14T12:38:53.068" v="1053" actId="20577"/>
          <ac:spMkLst>
            <pc:docMk/>
            <pc:sldMk cId="3392846096" sldId="266"/>
            <ac:spMk id="5" creationId="{EB952AE2-BA7E-552E-D1C6-DC3FEFEB4017}"/>
          </ac:spMkLst>
        </pc:spChg>
        <pc:spChg chg="add mod ord">
          <ac:chgData name="Gerjan de Ruiter" userId="5d7c516b-9dcd-41a8-99d3-54425d29895b" providerId="ADAL" clId="{EE9BFED7-0AE7-4294-B62E-156A2760BECF}" dt="2023-07-14T12:35:07.879" v="893" actId="700"/>
          <ac:spMkLst>
            <pc:docMk/>
            <pc:sldMk cId="3392846096" sldId="266"/>
            <ac:spMk id="6" creationId="{92085D9C-F47D-A1BB-4190-71AB4A9B7E02}"/>
          </ac:spMkLst>
        </pc:spChg>
        <pc:spChg chg="add mod ord">
          <ac:chgData name="Gerjan de Ruiter" userId="5d7c516b-9dcd-41a8-99d3-54425d29895b" providerId="ADAL" clId="{EE9BFED7-0AE7-4294-B62E-156A2760BECF}" dt="2023-07-14T12:35:07.879" v="893" actId="700"/>
          <ac:spMkLst>
            <pc:docMk/>
            <pc:sldMk cId="3392846096" sldId="266"/>
            <ac:spMk id="7" creationId="{A4033F20-9122-1271-8751-25DC44C217C8}"/>
          </ac:spMkLst>
        </pc:spChg>
      </pc:sldChg>
      <pc:sldChg chg="addSp delSp modSp new mod modClrScheme delAnim modAnim chgLayout">
        <pc:chgData name="Gerjan de Ruiter" userId="5d7c516b-9dcd-41a8-99d3-54425d29895b" providerId="ADAL" clId="{EE9BFED7-0AE7-4294-B62E-156A2760BECF}" dt="2023-07-14T14:19:29.814" v="3101" actId="14100"/>
        <pc:sldMkLst>
          <pc:docMk/>
          <pc:sldMk cId="2643564269" sldId="267"/>
        </pc:sldMkLst>
        <pc:spChg chg="del mod ord">
          <ac:chgData name="Gerjan de Ruiter" userId="5d7c516b-9dcd-41a8-99d3-54425d29895b" providerId="ADAL" clId="{EE9BFED7-0AE7-4294-B62E-156A2760BECF}" dt="2023-07-14T12:44:08.939" v="1417" actId="700"/>
          <ac:spMkLst>
            <pc:docMk/>
            <pc:sldMk cId="2643564269" sldId="267"/>
            <ac:spMk id="2" creationId="{45D7D82C-BB0F-DBB2-3023-9A398454D2F2}"/>
          </ac:spMkLst>
        </pc:spChg>
        <pc:spChg chg="del mod ord">
          <ac:chgData name="Gerjan de Ruiter" userId="5d7c516b-9dcd-41a8-99d3-54425d29895b" providerId="ADAL" clId="{EE9BFED7-0AE7-4294-B62E-156A2760BECF}" dt="2023-07-14T12:44:08.939" v="1417" actId="700"/>
          <ac:spMkLst>
            <pc:docMk/>
            <pc:sldMk cId="2643564269" sldId="267"/>
            <ac:spMk id="3" creationId="{D30EE0C4-996F-5EA2-E041-5C706EDF729E}"/>
          </ac:spMkLst>
        </pc:spChg>
        <pc:spChg chg="add del mod ord">
          <ac:chgData name="Gerjan de Ruiter" userId="5d7c516b-9dcd-41a8-99d3-54425d29895b" providerId="ADAL" clId="{EE9BFED7-0AE7-4294-B62E-156A2760BECF}" dt="2023-07-14T12:44:24.213" v="1420" actId="478"/>
          <ac:spMkLst>
            <pc:docMk/>
            <pc:sldMk cId="2643564269" sldId="267"/>
            <ac:spMk id="4" creationId="{B589E447-9CE8-AAA2-EFD0-76D2432A40F0}"/>
          </ac:spMkLst>
        </pc:spChg>
        <pc:spChg chg="add del mod ord">
          <ac:chgData name="Gerjan de Ruiter" userId="5d7c516b-9dcd-41a8-99d3-54425d29895b" providerId="ADAL" clId="{EE9BFED7-0AE7-4294-B62E-156A2760BECF}" dt="2023-07-14T12:44:21.501" v="1418"/>
          <ac:spMkLst>
            <pc:docMk/>
            <pc:sldMk cId="2643564269" sldId="267"/>
            <ac:spMk id="5" creationId="{BC33A33E-0491-EEA6-0EEA-E92E8677D49A}"/>
          </ac:spMkLst>
        </pc:spChg>
        <pc:spChg chg="add del mod ord">
          <ac:chgData name="Gerjan de Ruiter" userId="5d7c516b-9dcd-41a8-99d3-54425d29895b" providerId="ADAL" clId="{EE9BFED7-0AE7-4294-B62E-156A2760BECF}" dt="2023-07-14T12:48:44.566" v="1425" actId="700"/>
          <ac:spMkLst>
            <pc:docMk/>
            <pc:sldMk cId="2643564269" sldId="267"/>
            <ac:spMk id="8" creationId="{7426536E-58A8-A62B-8300-C20E072223E7}"/>
          </ac:spMkLst>
        </pc:spChg>
        <pc:spChg chg="add mod ord">
          <ac:chgData name="Gerjan de Ruiter" userId="5d7c516b-9dcd-41a8-99d3-54425d29895b" providerId="ADAL" clId="{EE9BFED7-0AE7-4294-B62E-156A2760BECF}" dt="2023-07-14T12:49:09.534" v="1487" actId="20577"/>
          <ac:spMkLst>
            <pc:docMk/>
            <pc:sldMk cId="2643564269" sldId="267"/>
            <ac:spMk id="9" creationId="{2DAC22E2-8CF3-F88F-AEC6-B6B067E8349A}"/>
          </ac:spMkLst>
        </pc:spChg>
        <pc:spChg chg="add del mod ord">
          <ac:chgData name="Gerjan de Ruiter" userId="5d7c516b-9dcd-41a8-99d3-54425d29895b" providerId="ADAL" clId="{EE9BFED7-0AE7-4294-B62E-156A2760BECF}" dt="2023-07-14T13:55:05.945" v="2833" actId="478"/>
          <ac:spMkLst>
            <pc:docMk/>
            <pc:sldMk cId="2643564269" sldId="267"/>
            <ac:spMk id="10" creationId="{AADFD2E8-07BE-56B3-9659-CF951E35DFEC}"/>
          </ac:spMkLst>
        </pc:spChg>
        <pc:graphicFrameChg chg="add del mod">
          <ac:chgData name="Gerjan de Ruiter" userId="5d7c516b-9dcd-41a8-99d3-54425d29895b" providerId="ADAL" clId="{EE9BFED7-0AE7-4294-B62E-156A2760BECF}" dt="2023-07-14T14:19:24.151" v="3099" actId="478"/>
          <ac:graphicFrameMkLst>
            <pc:docMk/>
            <pc:sldMk cId="2643564269" sldId="267"/>
            <ac:graphicFrameMk id="11" creationId="{F12E4712-25FB-0C47-0D95-3C30605C2D3C}"/>
          </ac:graphicFrameMkLst>
        </pc:graphicFrameChg>
        <pc:picChg chg="add del mod">
          <ac:chgData name="Gerjan de Ruiter" userId="5d7c516b-9dcd-41a8-99d3-54425d29895b" providerId="ADAL" clId="{EE9BFED7-0AE7-4294-B62E-156A2760BECF}" dt="2023-07-14T12:48:39.739" v="1424" actId="478"/>
          <ac:picMkLst>
            <pc:docMk/>
            <pc:sldMk cId="2643564269" sldId="267"/>
            <ac:picMk id="6" creationId="{E4735A60-245D-B33F-E797-21A5B90D1654}"/>
          </ac:picMkLst>
        </pc:picChg>
        <pc:picChg chg="add mod">
          <ac:chgData name="Gerjan de Ruiter" userId="5d7c516b-9dcd-41a8-99d3-54425d29895b" providerId="ADAL" clId="{EE9BFED7-0AE7-4294-B62E-156A2760BECF}" dt="2023-07-14T14:19:29.814" v="3101" actId="14100"/>
          <ac:picMkLst>
            <pc:docMk/>
            <pc:sldMk cId="2643564269" sldId="267"/>
            <ac:picMk id="3074" creationId="{41623F69-1757-48D2-259E-06D4C98A5913}"/>
          </ac:picMkLst>
        </pc:picChg>
      </pc:sldChg>
      <pc:sldChg chg="addSp delSp modSp new mod ord modClrScheme chgLayout modNotesTx">
        <pc:chgData name="Gerjan de Ruiter" userId="5d7c516b-9dcd-41a8-99d3-54425d29895b" providerId="ADAL" clId="{EE9BFED7-0AE7-4294-B62E-156A2760BECF}" dt="2023-07-14T13:18:39.591" v="2598" actId="20577"/>
        <pc:sldMkLst>
          <pc:docMk/>
          <pc:sldMk cId="3786076591" sldId="268"/>
        </pc:sldMkLst>
        <pc:spChg chg="del mod ord">
          <ac:chgData name="Gerjan de Ruiter" userId="5d7c516b-9dcd-41a8-99d3-54425d29895b" providerId="ADAL" clId="{EE9BFED7-0AE7-4294-B62E-156A2760BECF}" dt="2023-07-14T12:52:06.926" v="1604" actId="700"/>
          <ac:spMkLst>
            <pc:docMk/>
            <pc:sldMk cId="3786076591" sldId="268"/>
            <ac:spMk id="2" creationId="{F8EBB52A-25EA-9E5B-F8E4-499691329623}"/>
          </ac:spMkLst>
        </pc:spChg>
        <pc:spChg chg="del mod ord">
          <ac:chgData name="Gerjan de Ruiter" userId="5d7c516b-9dcd-41a8-99d3-54425d29895b" providerId="ADAL" clId="{EE9BFED7-0AE7-4294-B62E-156A2760BECF}" dt="2023-07-14T12:52:06.926" v="1604" actId="700"/>
          <ac:spMkLst>
            <pc:docMk/>
            <pc:sldMk cId="3786076591" sldId="268"/>
            <ac:spMk id="3" creationId="{902B8A1A-BDEB-07C5-582A-3FBE23EBE181}"/>
          </ac:spMkLst>
        </pc:spChg>
        <pc:spChg chg="add mod ord">
          <ac:chgData name="Gerjan de Ruiter" userId="5d7c516b-9dcd-41a8-99d3-54425d29895b" providerId="ADAL" clId="{EE9BFED7-0AE7-4294-B62E-156A2760BECF}" dt="2023-07-14T13:10:56.423" v="2390" actId="20577"/>
          <ac:spMkLst>
            <pc:docMk/>
            <pc:sldMk cId="3786076591" sldId="268"/>
            <ac:spMk id="4" creationId="{2A1E553A-4B10-DD43-CD06-0563EA8AF5DD}"/>
          </ac:spMkLst>
        </pc:spChg>
        <pc:spChg chg="add del mod ord">
          <ac:chgData name="Gerjan de Ruiter" userId="5d7c516b-9dcd-41a8-99d3-54425d29895b" providerId="ADAL" clId="{EE9BFED7-0AE7-4294-B62E-156A2760BECF}" dt="2023-07-14T12:52:47.023" v="1605" actId="1032"/>
          <ac:spMkLst>
            <pc:docMk/>
            <pc:sldMk cId="3786076591" sldId="268"/>
            <ac:spMk id="5" creationId="{6D020EB2-87E5-2C0C-4815-A715669766E8}"/>
          </ac:spMkLst>
        </pc:spChg>
        <pc:spChg chg="add mod">
          <ac:chgData name="Gerjan de Ruiter" userId="5d7c516b-9dcd-41a8-99d3-54425d29895b" providerId="ADAL" clId="{EE9BFED7-0AE7-4294-B62E-156A2760BECF}" dt="2023-07-14T12:58:34.521" v="1702" actId="1076"/>
          <ac:spMkLst>
            <pc:docMk/>
            <pc:sldMk cId="3786076591" sldId="268"/>
            <ac:spMk id="14" creationId="{02F8E968-7640-27DD-75B9-D9ABDF0E2D44}"/>
          </ac:spMkLst>
        </pc:spChg>
        <pc:spChg chg="add mod">
          <ac:chgData name="Gerjan de Ruiter" userId="5d7c516b-9dcd-41a8-99d3-54425d29895b" providerId="ADAL" clId="{EE9BFED7-0AE7-4294-B62E-156A2760BECF}" dt="2023-07-14T12:57:57.717" v="1693" actId="1076"/>
          <ac:spMkLst>
            <pc:docMk/>
            <pc:sldMk cId="3786076591" sldId="268"/>
            <ac:spMk id="15" creationId="{62579710-DC01-DBD6-2EAB-0A7FA5EFAF11}"/>
          </ac:spMkLst>
        </pc:spChg>
        <pc:spChg chg="add mod">
          <ac:chgData name="Gerjan de Ruiter" userId="5d7c516b-9dcd-41a8-99d3-54425d29895b" providerId="ADAL" clId="{EE9BFED7-0AE7-4294-B62E-156A2760BECF}" dt="2023-07-14T12:58:03.057" v="1695" actId="1076"/>
          <ac:spMkLst>
            <pc:docMk/>
            <pc:sldMk cId="3786076591" sldId="268"/>
            <ac:spMk id="16" creationId="{067DBE4F-46E9-74F8-7119-1CBD625B0E92}"/>
          </ac:spMkLst>
        </pc:spChg>
        <pc:spChg chg="add mod">
          <ac:chgData name="Gerjan de Ruiter" userId="5d7c516b-9dcd-41a8-99d3-54425d29895b" providerId="ADAL" clId="{EE9BFED7-0AE7-4294-B62E-156A2760BECF}" dt="2023-07-14T12:58:38.465" v="1703" actId="1076"/>
          <ac:spMkLst>
            <pc:docMk/>
            <pc:sldMk cId="3786076591" sldId="268"/>
            <ac:spMk id="17" creationId="{ABD2C3EE-4F6B-1030-5F10-1D17032045DF}"/>
          </ac:spMkLst>
        </pc:spChg>
        <pc:spChg chg="add mod">
          <ac:chgData name="Gerjan de Ruiter" userId="5d7c516b-9dcd-41a8-99d3-54425d29895b" providerId="ADAL" clId="{EE9BFED7-0AE7-4294-B62E-156A2760BECF}" dt="2023-07-14T12:58:30.223" v="1701" actId="1076"/>
          <ac:spMkLst>
            <pc:docMk/>
            <pc:sldMk cId="3786076591" sldId="268"/>
            <ac:spMk id="18" creationId="{F9B619CB-34D5-D0F6-C26E-D937A825502B}"/>
          </ac:spMkLst>
        </pc:spChg>
        <pc:spChg chg="add mod">
          <ac:chgData name="Gerjan de Ruiter" userId="5d7c516b-9dcd-41a8-99d3-54425d29895b" providerId="ADAL" clId="{EE9BFED7-0AE7-4294-B62E-156A2760BECF}" dt="2023-07-14T12:58:43.337" v="1705" actId="1076"/>
          <ac:spMkLst>
            <pc:docMk/>
            <pc:sldMk cId="3786076591" sldId="268"/>
            <ac:spMk id="19" creationId="{02B53CB4-5935-F42C-1078-70666C68BD33}"/>
          </ac:spMkLst>
        </pc:spChg>
        <pc:graphicFrameChg chg="add mod modGraphic">
          <ac:chgData name="Gerjan de Ruiter" userId="5d7c516b-9dcd-41a8-99d3-54425d29895b" providerId="ADAL" clId="{EE9BFED7-0AE7-4294-B62E-156A2760BECF}" dt="2023-07-14T12:56:44.838" v="1676" actId="1076"/>
          <ac:graphicFrameMkLst>
            <pc:docMk/>
            <pc:sldMk cId="3786076591" sldId="268"/>
            <ac:graphicFrameMk id="6" creationId="{F68E5E10-913B-3C9A-EF30-CB00C3305C06}"/>
          </ac:graphicFrameMkLst>
        </pc:graphicFrameChg>
        <pc:graphicFrameChg chg="add del mod">
          <ac:chgData name="Gerjan de Ruiter" userId="5d7c516b-9dcd-41a8-99d3-54425d29895b" providerId="ADAL" clId="{EE9BFED7-0AE7-4294-B62E-156A2760BECF}" dt="2023-07-14T12:56:32.927" v="1674" actId="478"/>
          <ac:graphicFrameMkLst>
            <pc:docMk/>
            <pc:sldMk cId="3786076591" sldId="268"/>
            <ac:graphicFrameMk id="7" creationId="{DC1BA8D0-1465-C707-2EBE-51C03B9608F7}"/>
          </ac:graphicFrameMkLst>
        </pc:graphicFrameChg>
        <pc:cxnChg chg="add del mod">
          <ac:chgData name="Gerjan de Ruiter" userId="5d7c516b-9dcd-41a8-99d3-54425d29895b" providerId="ADAL" clId="{EE9BFED7-0AE7-4294-B62E-156A2760BECF}" dt="2023-07-14T12:57:16.053" v="1682" actId="478"/>
          <ac:cxnSpMkLst>
            <pc:docMk/>
            <pc:sldMk cId="3786076591" sldId="268"/>
            <ac:cxnSpMk id="9" creationId="{7E5DEF13-14C7-5EFC-B7B5-3A9D685597AB}"/>
          </ac:cxnSpMkLst>
        </pc:cxnChg>
      </pc:sldChg>
      <pc:sldChg chg="addSp delSp modSp new mod modClrScheme chgLayout modNotesTx">
        <pc:chgData name="Gerjan de Ruiter" userId="5d7c516b-9dcd-41a8-99d3-54425d29895b" providerId="ADAL" clId="{EE9BFED7-0AE7-4294-B62E-156A2760BECF}" dt="2023-07-14T13:33:40.929" v="2814" actId="313"/>
        <pc:sldMkLst>
          <pc:docMk/>
          <pc:sldMk cId="1753528066" sldId="269"/>
        </pc:sldMkLst>
        <pc:spChg chg="del mod ord">
          <ac:chgData name="Gerjan de Ruiter" userId="5d7c516b-9dcd-41a8-99d3-54425d29895b" providerId="ADAL" clId="{EE9BFED7-0AE7-4294-B62E-156A2760BECF}" dt="2023-07-14T13:24:08.602" v="2600" actId="700"/>
          <ac:spMkLst>
            <pc:docMk/>
            <pc:sldMk cId="1753528066" sldId="269"/>
            <ac:spMk id="2" creationId="{5761CB9B-17C2-E4EB-F139-91DF3D173CC7}"/>
          </ac:spMkLst>
        </pc:spChg>
        <pc:spChg chg="del mod ord">
          <ac:chgData name="Gerjan de Ruiter" userId="5d7c516b-9dcd-41a8-99d3-54425d29895b" providerId="ADAL" clId="{EE9BFED7-0AE7-4294-B62E-156A2760BECF}" dt="2023-07-14T13:24:08.602" v="2600" actId="700"/>
          <ac:spMkLst>
            <pc:docMk/>
            <pc:sldMk cId="1753528066" sldId="269"/>
            <ac:spMk id="3" creationId="{E6336A50-A205-CF35-44BE-B9AFA615F747}"/>
          </ac:spMkLst>
        </pc:spChg>
        <pc:spChg chg="add mod ord">
          <ac:chgData name="Gerjan de Ruiter" userId="5d7c516b-9dcd-41a8-99d3-54425d29895b" providerId="ADAL" clId="{EE9BFED7-0AE7-4294-B62E-156A2760BECF}" dt="2023-07-14T13:24:08.602" v="2600" actId="700"/>
          <ac:spMkLst>
            <pc:docMk/>
            <pc:sldMk cId="1753528066" sldId="269"/>
            <ac:spMk id="4" creationId="{F5BACA4F-4A3D-1185-63DA-BAC38458E23F}"/>
          </ac:spMkLst>
        </pc:spChg>
        <pc:spChg chg="add mod ord">
          <ac:chgData name="Gerjan de Ruiter" userId="5d7c516b-9dcd-41a8-99d3-54425d29895b" providerId="ADAL" clId="{EE9BFED7-0AE7-4294-B62E-156A2760BECF}" dt="2023-07-14T13:33:40.929" v="2814" actId="313"/>
          <ac:spMkLst>
            <pc:docMk/>
            <pc:sldMk cId="1753528066" sldId="269"/>
            <ac:spMk id="5" creationId="{C8DF9A9C-652A-7215-B5D0-B9FA3D1B562B}"/>
          </ac:spMkLst>
        </pc:spChg>
        <pc:spChg chg="add mod ord">
          <ac:chgData name="Gerjan de Ruiter" userId="5d7c516b-9dcd-41a8-99d3-54425d29895b" providerId="ADAL" clId="{EE9BFED7-0AE7-4294-B62E-156A2760BECF}" dt="2023-07-14T13:24:08.602" v="2600" actId="700"/>
          <ac:spMkLst>
            <pc:docMk/>
            <pc:sldMk cId="1753528066" sldId="269"/>
            <ac:spMk id="6" creationId="{075F30A6-D60B-957E-A81A-E8BA05DFFF01}"/>
          </ac:spMkLst>
        </pc:spChg>
        <pc:spChg chg="add mod ord">
          <ac:chgData name="Gerjan de Ruiter" userId="5d7c516b-9dcd-41a8-99d3-54425d29895b" providerId="ADAL" clId="{EE9BFED7-0AE7-4294-B62E-156A2760BECF}" dt="2023-07-14T13:24:08.602" v="2600" actId="700"/>
          <ac:spMkLst>
            <pc:docMk/>
            <pc:sldMk cId="1753528066" sldId="269"/>
            <ac:spMk id="7" creationId="{A1E183F8-34D3-D048-14FE-05D253445B9B}"/>
          </ac:spMkLst>
        </pc:spChg>
      </pc:sldChg>
      <pc:sldChg chg="addSp delSp modSp add del mod">
        <pc:chgData name="Gerjan de Ruiter" userId="5d7c516b-9dcd-41a8-99d3-54425d29895b" providerId="ADAL" clId="{EE9BFED7-0AE7-4294-B62E-156A2760BECF}" dt="2023-07-14T13:08:46.373" v="2002" actId="47"/>
        <pc:sldMkLst>
          <pc:docMk/>
          <pc:sldMk cId="1757225305" sldId="269"/>
        </pc:sldMkLst>
        <pc:spChg chg="add del mod">
          <ac:chgData name="Gerjan de Ruiter" userId="5d7c516b-9dcd-41a8-99d3-54425d29895b" providerId="ADAL" clId="{EE9BFED7-0AE7-4294-B62E-156A2760BECF}" dt="2023-07-14T13:03:42.554" v="2001" actId="478"/>
          <ac:spMkLst>
            <pc:docMk/>
            <pc:sldMk cId="1757225305" sldId="269"/>
            <ac:spMk id="2" creationId="{C6A87280-C7BD-E5A9-2D2A-06D8C0E2C6F5}"/>
          </ac:spMkLst>
        </pc:spChg>
        <pc:spChg chg="add del mod">
          <ac:chgData name="Gerjan de Ruiter" userId="5d7c516b-9dcd-41a8-99d3-54425d29895b" providerId="ADAL" clId="{EE9BFED7-0AE7-4294-B62E-156A2760BECF}" dt="2023-07-14T13:03:36.537" v="1995" actId="478"/>
          <ac:spMkLst>
            <pc:docMk/>
            <pc:sldMk cId="1757225305" sldId="269"/>
            <ac:spMk id="3" creationId="{6D5E17D9-5077-A501-17FB-8D46CD3D2A2E}"/>
          </ac:spMkLst>
        </pc:spChg>
        <pc:spChg chg="mod">
          <ac:chgData name="Gerjan de Ruiter" userId="5d7c516b-9dcd-41a8-99d3-54425d29895b" providerId="ADAL" clId="{EE9BFED7-0AE7-4294-B62E-156A2760BECF}" dt="2023-07-14T13:01:55.927" v="1963" actId="20577"/>
          <ac:spMkLst>
            <pc:docMk/>
            <pc:sldMk cId="1757225305" sldId="269"/>
            <ac:spMk id="4" creationId="{2A1E553A-4B10-DD43-CD06-0563EA8AF5DD}"/>
          </ac:spMkLst>
        </pc:spChg>
        <pc:spChg chg="add del mod">
          <ac:chgData name="Gerjan de Ruiter" userId="5d7c516b-9dcd-41a8-99d3-54425d29895b" providerId="ADAL" clId="{EE9BFED7-0AE7-4294-B62E-156A2760BECF}" dt="2023-07-14T13:03:35.282" v="1994" actId="478"/>
          <ac:spMkLst>
            <pc:docMk/>
            <pc:sldMk cId="1757225305" sldId="269"/>
            <ac:spMk id="5" creationId="{90E2AB78-67AC-8B60-B71F-9FA953488A5F}"/>
          </ac:spMkLst>
        </pc:spChg>
        <pc:spChg chg="add del mod">
          <ac:chgData name="Gerjan de Ruiter" userId="5d7c516b-9dcd-41a8-99d3-54425d29895b" providerId="ADAL" clId="{EE9BFED7-0AE7-4294-B62E-156A2760BECF}" dt="2023-07-14T13:02:47.703" v="1981"/>
          <ac:spMkLst>
            <pc:docMk/>
            <pc:sldMk cId="1757225305" sldId="269"/>
            <ac:spMk id="8" creationId="{B060804D-BFBC-6187-3A82-76244450D3A4}"/>
          </ac:spMkLst>
        </pc:spChg>
        <pc:spChg chg="add del mod">
          <ac:chgData name="Gerjan de Ruiter" userId="5d7c516b-9dcd-41a8-99d3-54425d29895b" providerId="ADAL" clId="{EE9BFED7-0AE7-4294-B62E-156A2760BECF}" dt="2023-07-14T13:03:38.956" v="1997" actId="478"/>
          <ac:spMkLst>
            <pc:docMk/>
            <pc:sldMk cId="1757225305" sldId="269"/>
            <ac:spMk id="9" creationId="{6E2368A5-C61C-4A5C-C1A6-D1A19FADDD7F}"/>
          </ac:spMkLst>
        </pc:spChg>
        <pc:spChg chg="add del mod">
          <ac:chgData name="Gerjan de Ruiter" userId="5d7c516b-9dcd-41a8-99d3-54425d29895b" providerId="ADAL" clId="{EE9BFED7-0AE7-4294-B62E-156A2760BECF}" dt="2023-07-14T13:03:41.006" v="1999" actId="478"/>
          <ac:spMkLst>
            <pc:docMk/>
            <pc:sldMk cId="1757225305" sldId="269"/>
            <ac:spMk id="10" creationId="{E61C3D28-7F4C-5AED-B348-7EB0638135CF}"/>
          </ac:spMkLst>
        </pc:spChg>
        <pc:spChg chg="add del mod">
          <ac:chgData name="Gerjan de Ruiter" userId="5d7c516b-9dcd-41a8-99d3-54425d29895b" providerId="ADAL" clId="{EE9BFED7-0AE7-4294-B62E-156A2760BECF}" dt="2023-07-14T13:03:40.290" v="1998" actId="478"/>
          <ac:spMkLst>
            <pc:docMk/>
            <pc:sldMk cId="1757225305" sldId="269"/>
            <ac:spMk id="11" creationId="{7C5C7761-B578-2937-A0AC-9F05EA3BFC81}"/>
          </ac:spMkLst>
        </pc:spChg>
        <pc:spChg chg="del mod">
          <ac:chgData name="Gerjan de Ruiter" userId="5d7c516b-9dcd-41a8-99d3-54425d29895b" providerId="ADAL" clId="{EE9BFED7-0AE7-4294-B62E-156A2760BECF}" dt="2023-07-14T13:03:27.553" v="1993" actId="478"/>
          <ac:spMkLst>
            <pc:docMk/>
            <pc:sldMk cId="1757225305" sldId="269"/>
            <ac:spMk id="14" creationId="{02F8E968-7640-27DD-75B9-D9ABDF0E2D44}"/>
          </ac:spMkLst>
        </pc:spChg>
        <pc:spChg chg="del">
          <ac:chgData name="Gerjan de Ruiter" userId="5d7c516b-9dcd-41a8-99d3-54425d29895b" providerId="ADAL" clId="{EE9BFED7-0AE7-4294-B62E-156A2760BECF}" dt="2023-07-14T13:02:26.214" v="1974" actId="478"/>
          <ac:spMkLst>
            <pc:docMk/>
            <pc:sldMk cId="1757225305" sldId="269"/>
            <ac:spMk id="15" creationId="{62579710-DC01-DBD6-2EAB-0A7FA5EFAF11}"/>
          </ac:spMkLst>
        </pc:spChg>
        <pc:spChg chg="del">
          <ac:chgData name="Gerjan de Ruiter" userId="5d7c516b-9dcd-41a8-99d3-54425d29895b" providerId="ADAL" clId="{EE9BFED7-0AE7-4294-B62E-156A2760BECF}" dt="2023-07-14T13:02:24.288" v="1973" actId="478"/>
          <ac:spMkLst>
            <pc:docMk/>
            <pc:sldMk cId="1757225305" sldId="269"/>
            <ac:spMk id="16" creationId="{067DBE4F-46E9-74F8-7119-1CBD625B0E92}"/>
          </ac:spMkLst>
        </pc:spChg>
        <pc:spChg chg="del">
          <ac:chgData name="Gerjan de Ruiter" userId="5d7c516b-9dcd-41a8-99d3-54425d29895b" providerId="ADAL" clId="{EE9BFED7-0AE7-4294-B62E-156A2760BECF}" dt="2023-07-14T13:02:23.544" v="1972" actId="478"/>
          <ac:spMkLst>
            <pc:docMk/>
            <pc:sldMk cId="1757225305" sldId="269"/>
            <ac:spMk id="17" creationId="{ABD2C3EE-4F6B-1030-5F10-1D17032045DF}"/>
          </ac:spMkLst>
        </pc:spChg>
        <pc:spChg chg="del">
          <ac:chgData name="Gerjan de Ruiter" userId="5d7c516b-9dcd-41a8-99d3-54425d29895b" providerId="ADAL" clId="{EE9BFED7-0AE7-4294-B62E-156A2760BECF}" dt="2023-07-14T13:03:41.891" v="2000" actId="478"/>
          <ac:spMkLst>
            <pc:docMk/>
            <pc:sldMk cId="1757225305" sldId="269"/>
            <ac:spMk id="18" creationId="{F9B619CB-34D5-D0F6-C26E-D937A825502B}"/>
          </ac:spMkLst>
        </pc:spChg>
        <pc:spChg chg="del mod">
          <ac:chgData name="Gerjan de Ruiter" userId="5d7c516b-9dcd-41a8-99d3-54425d29895b" providerId="ADAL" clId="{EE9BFED7-0AE7-4294-B62E-156A2760BECF}" dt="2023-07-14T13:03:37.530" v="1996" actId="478"/>
          <ac:spMkLst>
            <pc:docMk/>
            <pc:sldMk cId="1757225305" sldId="269"/>
            <ac:spMk id="19" creationId="{02B53CB4-5935-F42C-1078-70666C68BD33}"/>
          </ac:spMkLst>
        </pc:spChg>
        <pc:graphicFrameChg chg="mod">
          <ac:chgData name="Gerjan de Ruiter" userId="5d7c516b-9dcd-41a8-99d3-54425d29895b" providerId="ADAL" clId="{EE9BFED7-0AE7-4294-B62E-156A2760BECF}" dt="2023-07-14T13:02:00.856" v="1965" actId="20577"/>
          <ac:graphicFrameMkLst>
            <pc:docMk/>
            <pc:sldMk cId="1757225305" sldId="269"/>
            <ac:graphicFrameMk id="6" creationId="{F68E5E10-913B-3C9A-EF30-CB00C3305C06}"/>
          </ac:graphicFrameMkLst>
        </pc:graphicFrameChg>
        <pc:graphicFrameChg chg="add del mod">
          <ac:chgData name="Gerjan de Ruiter" userId="5d7c516b-9dcd-41a8-99d3-54425d29895b" providerId="ADAL" clId="{EE9BFED7-0AE7-4294-B62E-156A2760BECF}" dt="2023-07-14T13:02:47.703" v="1981"/>
          <ac:graphicFrameMkLst>
            <pc:docMk/>
            <pc:sldMk cId="1757225305" sldId="269"/>
            <ac:graphicFrameMk id="7" creationId="{5E80D162-57C1-0497-8976-063C94218FDD}"/>
          </ac:graphicFrameMkLst>
        </pc:graphicFrameChg>
      </pc:sldChg>
      <pc:sldChg chg="addSp delSp modSp new mod modClrScheme chgLayout">
        <pc:chgData name="Gerjan de Ruiter" userId="5d7c516b-9dcd-41a8-99d3-54425d29895b" providerId="ADAL" clId="{EE9BFED7-0AE7-4294-B62E-156A2760BECF}" dt="2023-07-14T14:01:52.908" v="2853" actId="114"/>
        <pc:sldMkLst>
          <pc:docMk/>
          <pc:sldMk cId="840047827" sldId="270"/>
        </pc:sldMkLst>
        <pc:spChg chg="del">
          <ac:chgData name="Gerjan de Ruiter" userId="5d7c516b-9dcd-41a8-99d3-54425d29895b" providerId="ADAL" clId="{EE9BFED7-0AE7-4294-B62E-156A2760BECF}" dt="2023-07-14T14:01:32.654" v="2844" actId="700"/>
          <ac:spMkLst>
            <pc:docMk/>
            <pc:sldMk cId="840047827" sldId="270"/>
            <ac:spMk id="2" creationId="{19B17F68-11B8-FCEE-E6D8-552E6A9BB6B0}"/>
          </ac:spMkLst>
        </pc:spChg>
        <pc:spChg chg="del">
          <ac:chgData name="Gerjan de Ruiter" userId="5d7c516b-9dcd-41a8-99d3-54425d29895b" providerId="ADAL" clId="{EE9BFED7-0AE7-4294-B62E-156A2760BECF}" dt="2023-07-14T14:01:32.654" v="2844" actId="700"/>
          <ac:spMkLst>
            <pc:docMk/>
            <pc:sldMk cId="840047827" sldId="270"/>
            <ac:spMk id="3" creationId="{C1717804-4D57-1704-5DEC-4234A8B5677A}"/>
          </ac:spMkLst>
        </pc:spChg>
        <pc:spChg chg="del mod ord">
          <ac:chgData name="Gerjan de Ruiter" userId="5d7c516b-9dcd-41a8-99d3-54425d29895b" providerId="ADAL" clId="{EE9BFED7-0AE7-4294-B62E-156A2760BECF}" dt="2023-07-14T14:01:32.654" v="2844" actId="700"/>
          <ac:spMkLst>
            <pc:docMk/>
            <pc:sldMk cId="840047827" sldId="270"/>
            <ac:spMk id="4" creationId="{5D124490-504C-02CF-B1A1-13A16C70E151}"/>
          </ac:spMkLst>
        </pc:spChg>
        <pc:spChg chg="mod ord">
          <ac:chgData name="Gerjan de Ruiter" userId="5d7c516b-9dcd-41a8-99d3-54425d29895b" providerId="ADAL" clId="{EE9BFED7-0AE7-4294-B62E-156A2760BECF}" dt="2023-07-14T14:01:32.654" v="2844" actId="700"/>
          <ac:spMkLst>
            <pc:docMk/>
            <pc:sldMk cId="840047827" sldId="270"/>
            <ac:spMk id="5" creationId="{E29B496E-3D93-FCBC-5B9F-0F22EA9FB072}"/>
          </ac:spMkLst>
        </pc:spChg>
        <pc:spChg chg="add mod ord">
          <ac:chgData name="Gerjan de Ruiter" userId="5d7c516b-9dcd-41a8-99d3-54425d29895b" providerId="ADAL" clId="{EE9BFED7-0AE7-4294-B62E-156A2760BECF}" dt="2023-07-14T14:01:52.908" v="2853" actId="114"/>
          <ac:spMkLst>
            <pc:docMk/>
            <pc:sldMk cId="840047827" sldId="270"/>
            <ac:spMk id="6" creationId="{180C22EF-0565-DB11-6BBC-08BB8181BD9B}"/>
          </ac:spMkLst>
        </pc:spChg>
      </pc:sldChg>
      <pc:sldChg chg="addSp delSp modSp new mod modClrScheme chgLayout modNotesTx">
        <pc:chgData name="Gerjan de Ruiter" userId="5d7c516b-9dcd-41a8-99d3-54425d29895b" providerId="ADAL" clId="{EE9BFED7-0AE7-4294-B62E-156A2760BECF}" dt="2023-07-14T14:16:55.115" v="3087" actId="478"/>
        <pc:sldMkLst>
          <pc:docMk/>
          <pc:sldMk cId="270686367" sldId="271"/>
        </pc:sldMkLst>
        <pc:spChg chg="del mod ord">
          <ac:chgData name="Gerjan de Ruiter" userId="5d7c516b-9dcd-41a8-99d3-54425d29895b" providerId="ADAL" clId="{EE9BFED7-0AE7-4294-B62E-156A2760BECF}" dt="2023-07-14T14:02:01.052" v="2855" actId="700"/>
          <ac:spMkLst>
            <pc:docMk/>
            <pc:sldMk cId="270686367" sldId="271"/>
            <ac:spMk id="2" creationId="{D29A3959-598F-D87D-7BC6-1B033DBDD630}"/>
          </ac:spMkLst>
        </pc:spChg>
        <pc:spChg chg="del mod ord">
          <ac:chgData name="Gerjan de Ruiter" userId="5d7c516b-9dcd-41a8-99d3-54425d29895b" providerId="ADAL" clId="{EE9BFED7-0AE7-4294-B62E-156A2760BECF}" dt="2023-07-14T14:02:01.052" v="2855" actId="700"/>
          <ac:spMkLst>
            <pc:docMk/>
            <pc:sldMk cId="270686367" sldId="271"/>
            <ac:spMk id="3" creationId="{41908CB5-7EE8-35DF-C4C9-EE818D16075F}"/>
          </ac:spMkLst>
        </pc:spChg>
        <pc:spChg chg="add mod ord">
          <ac:chgData name="Gerjan de Ruiter" userId="5d7c516b-9dcd-41a8-99d3-54425d29895b" providerId="ADAL" clId="{EE9BFED7-0AE7-4294-B62E-156A2760BECF}" dt="2023-07-14T14:02:21.974" v="2869" actId="113"/>
          <ac:spMkLst>
            <pc:docMk/>
            <pc:sldMk cId="270686367" sldId="271"/>
            <ac:spMk id="4" creationId="{AF2C9915-4DEA-85F6-35FC-1C7734FB213E}"/>
          </ac:spMkLst>
        </pc:spChg>
        <pc:spChg chg="add mod ord">
          <ac:chgData name="Gerjan de Ruiter" userId="5d7c516b-9dcd-41a8-99d3-54425d29895b" providerId="ADAL" clId="{EE9BFED7-0AE7-4294-B62E-156A2760BECF}" dt="2023-07-14T14:12:24.947" v="3077" actId="20577"/>
          <ac:spMkLst>
            <pc:docMk/>
            <pc:sldMk cId="270686367" sldId="271"/>
            <ac:spMk id="5" creationId="{513BA746-4626-DB86-AE8A-19C8FB16F5F6}"/>
          </ac:spMkLst>
        </pc:spChg>
        <pc:spChg chg="add del mod ord">
          <ac:chgData name="Gerjan de Ruiter" userId="5d7c516b-9dcd-41a8-99d3-54425d29895b" providerId="ADAL" clId="{EE9BFED7-0AE7-4294-B62E-156A2760BECF}" dt="2023-07-14T14:11:34.188" v="2951"/>
          <ac:spMkLst>
            <pc:docMk/>
            <pc:sldMk cId="270686367" sldId="271"/>
            <ac:spMk id="6" creationId="{B6C1BEE5-0289-2FC1-5A72-D62B96166A86}"/>
          </ac:spMkLst>
        </pc:spChg>
        <pc:spChg chg="add mod ord">
          <ac:chgData name="Gerjan de Ruiter" userId="5d7c516b-9dcd-41a8-99d3-54425d29895b" providerId="ADAL" clId="{EE9BFED7-0AE7-4294-B62E-156A2760BECF}" dt="2023-07-14T14:02:01.052" v="2855" actId="700"/>
          <ac:spMkLst>
            <pc:docMk/>
            <pc:sldMk cId="270686367" sldId="271"/>
            <ac:spMk id="7" creationId="{A2473839-0447-AE5B-C676-0C4AB3B7B45E}"/>
          </ac:spMkLst>
        </pc:spChg>
        <pc:graphicFrameChg chg="add del mod">
          <ac:chgData name="Gerjan de Ruiter" userId="5d7c516b-9dcd-41a8-99d3-54425d29895b" providerId="ADAL" clId="{EE9BFED7-0AE7-4294-B62E-156A2760BECF}" dt="2023-07-14T14:13:55.167" v="3080" actId="478"/>
          <ac:graphicFrameMkLst>
            <pc:docMk/>
            <pc:sldMk cId="270686367" sldId="271"/>
            <ac:graphicFrameMk id="8" creationId="{E6F7F087-252C-56FC-4677-4CFF0549A876}"/>
          </ac:graphicFrameMkLst>
        </pc:graphicFrameChg>
        <pc:graphicFrameChg chg="add del mod">
          <ac:chgData name="Gerjan de Ruiter" userId="5d7c516b-9dcd-41a8-99d3-54425d29895b" providerId="ADAL" clId="{EE9BFED7-0AE7-4294-B62E-156A2760BECF}" dt="2023-07-14T14:16:55.115" v="3087" actId="478"/>
          <ac:graphicFrameMkLst>
            <pc:docMk/>
            <pc:sldMk cId="270686367" sldId="271"/>
            <ac:graphicFrameMk id="9" creationId="{6532EE7F-EAB0-CFDD-40CA-55DE898DDDAF}"/>
          </ac:graphicFrameMkLst>
        </pc:graphicFrameChg>
        <pc:picChg chg="add mod">
          <ac:chgData name="Gerjan de Ruiter" userId="5d7c516b-9dcd-41a8-99d3-54425d29895b" providerId="ADAL" clId="{EE9BFED7-0AE7-4294-B62E-156A2760BECF}" dt="2023-07-14T14:11:38.553" v="2953" actId="1076"/>
          <ac:picMkLst>
            <pc:docMk/>
            <pc:sldMk cId="270686367" sldId="271"/>
            <ac:picMk id="4098" creationId="{0A6BFD14-4B0C-D3E6-790D-28795FFCE3F6}"/>
          </ac:picMkLst>
        </pc:picChg>
      </pc:sldChg>
      <pc:sldChg chg="add del">
        <pc:chgData name="Gerjan de Ruiter" userId="5d7c516b-9dcd-41a8-99d3-54425d29895b" providerId="ADAL" clId="{EE9BFED7-0AE7-4294-B62E-156A2760BECF}" dt="2023-07-14T14:18:05.598" v="3089" actId="47"/>
        <pc:sldMkLst>
          <pc:docMk/>
          <pc:sldMk cId="3905971333" sldId="272"/>
        </pc:sldMkLst>
      </pc:sldChg>
      <pc:sldMasterChg chg="add del addSldLayout delSldLayout">
        <pc:chgData name="Gerjan de Ruiter" userId="5d7c516b-9dcd-41a8-99d3-54425d29895b" providerId="ADAL" clId="{EE9BFED7-0AE7-4294-B62E-156A2760BECF}" dt="2023-07-14T14:18:05.598" v="3089" actId="47"/>
        <pc:sldMasterMkLst>
          <pc:docMk/>
          <pc:sldMasterMk cId="2348673374" sldId="2147483648"/>
        </pc:sldMasterMkLst>
        <pc:sldLayoutChg chg="add del">
          <pc:chgData name="Gerjan de Ruiter" userId="5d7c516b-9dcd-41a8-99d3-54425d29895b" providerId="ADAL" clId="{EE9BFED7-0AE7-4294-B62E-156A2760BECF}" dt="2023-07-14T14:18:05.598" v="3089" actId="47"/>
          <pc:sldLayoutMkLst>
            <pc:docMk/>
            <pc:sldMasterMk cId="2348673374" sldId="2147483648"/>
            <pc:sldLayoutMk cId="818881757" sldId="2147483649"/>
          </pc:sldLayoutMkLst>
        </pc:sldLayoutChg>
        <pc:sldLayoutChg chg="add del">
          <pc:chgData name="Gerjan de Ruiter" userId="5d7c516b-9dcd-41a8-99d3-54425d29895b" providerId="ADAL" clId="{EE9BFED7-0AE7-4294-B62E-156A2760BECF}" dt="2023-07-14T14:18:05.598" v="3089" actId="47"/>
          <pc:sldLayoutMkLst>
            <pc:docMk/>
            <pc:sldMasterMk cId="2348673374" sldId="2147483648"/>
            <pc:sldLayoutMk cId="3180172411" sldId="2147483650"/>
          </pc:sldLayoutMkLst>
        </pc:sldLayoutChg>
        <pc:sldLayoutChg chg="add del">
          <pc:chgData name="Gerjan de Ruiter" userId="5d7c516b-9dcd-41a8-99d3-54425d29895b" providerId="ADAL" clId="{EE9BFED7-0AE7-4294-B62E-156A2760BECF}" dt="2023-07-14T14:18:05.598" v="3089" actId="47"/>
          <pc:sldLayoutMkLst>
            <pc:docMk/>
            <pc:sldMasterMk cId="2348673374" sldId="2147483648"/>
            <pc:sldLayoutMk cId="4163812249" sldId="2147483651"/>
          </pc:sldLayoutMkLst>
        </pc:sldLayoutChg>
        <pc:sldLayoutChg chg="add del">
          <pc:chgData name="Gerjan de Ruiter" userId="5d7c516b-9dcd-41a8-99d3-54425d29895b" providerId="ADAL" clId="{EE9BFED7-0AE7-4294-B62E-156A2760BECF}" dt="2023-07-14T14:18:05.598" v="3089" actId="47"/>
          <pc:sldLayoutMkLst>
            <pc:docMk/>
            <pc:sldMasterMk cId="2348673374" sldId="2147483648"/>
            <pc:sldLayoutMk cId="3165363320" sldId="2147483652"/>
          </pc:sldLayoutMkLst>
        </pc:sldLayoutChg>
        <pc:sldLayoutChg chg="add del">
          <pc:chgData name="Gerjan de Ruiter" userId="5d7c516b-9dcd-41a8-99d3-54425d29895b" providerId="ADAL" clId="{EE9BFED7-0AE7-4294-B62E-156A2760BECF}" dt="2023-07-14T14:18:05.598" v="3089" actId="47"/>
          <pc:sldLayoutMkLst>
            <pc:docMk/>
            <pc:sldMasterMk cId="2348673374" sldId="2147483648"/>
            <pc:sldLayoutMk cId="3313758816" sldId="2147483653"/>
          </pc:sldLayoutMkLst>
        </pc:sldLayoutChg>
        <pc:sldLayoutChg chg="add del">
          <pc:chgData name="Gerjan de Ruiter" userId="5d7c516b-9dcd-41a8-99d3-54425d29895b" providerId="ADAL" clId="{EE9BFED7-0AE7-4294-B62E-156A2760BECF}" dt="2023-07-14T14:18:05.598" v="3089" actId="47"/>
          <pc:sldLayoutMkLst>
            <pc:docMk/>
            <pc:sldMasterMk cId="2348673374" sldId="2147483648"/>
            <pc:sldLayoutMk cId="1336155268" sldId="2147483654"/>
          </pc:sldLayoutMkLst>
        </pc:sldLayoutChg>
        <pc:sldLayoutChg chg="add del">
          <pc:chgData name="Gerjan de Ruiter" userId="5d7c516b-9dcd-41a8-99d3-54425d29895b" providerId="ADAL" clId="{EE9BFED7-0AE7-4294-B62E-156A2760BECF}" dt="2023-07-14T14:18:05.598" v="3089" actId="47"/>
          <pc:sldLayoutMkLst>
            <pc:docMk/>
            <pc:sldMasterMk cId="2348673374" sldId="2147483648"/>
            <pc:sldLayoutMk cId="1388980241" sldId="2147483655"/>
          </pc:sldLayoutMkLst>
        </pc:sldLayoutChg>
        <pc:sldLayoutChg chg="add del">
          <pc:chgData name="Gerjan de Ruiter" userId="5d7c516b-9dcd-41a8-99d3-54425d29895b" providerId="ADAL" clId="{EE9BFED7-0AE7-4294-B62E-156A2760BECF}" dt="2023-07-14T14:18:05.598" v="3089" actId="47"/>
          <pc:sldLayoutMkLst>
            <pc:docMk/>
            <pc:sldMasterMk cId="2348673374" sldId="2147483648"/>
            <pc:sldLayoutMk cId="1269358894" sldId="2147483656"/>
          </pc:sldLayoutMkLst>
        </pc:sldLayoutChg>
        <pc:sldLayoutChg chg="add del">
          <pc:chgData name="Gerjan de Ruiter" userId="5d7c516b-9dcd-41a8-99d3-54425d29895b" providerId="ADAL" clId="{EE9BFED7-0AE7-4294-B62E-156A2760BECF}" dt="2023-07-14T14:18:05.598" v="3089" actId="47"/>
          <pc:sldLayoutMkLst>
            <pc:docMk/>
            <pc:sldMasterMk cId="2348673374" sldId="2147483648"/>
            <pc:sldLayoutMk cId="3237842610" sldId="2147483657"/>
          </pc:sldLayoutMkLst>
        </pc:sldLayoutChg>
        <pc:sldLayoutChg chg="add del">
          <pc:chgData name="Gerjan de Ruiter" userId="5d7c516b-9dcd-41a8-99d3-54425d29895b" providerId="ADAL" clId="{EE9BFED7-0AE7-4294-B62E-156A2760BECF}" dt="2023-07-14T14:18:05.598" v="3089" actId="47"/>
          <pc:sldLayoutMkLst>
            <pc:docMk/>
            <pc:sldMasterMk cId="2348673374" sldId="2147483648"/>
            <pc:sldLayoutMk cId="4125082758" sldId="2147483658"/>
          </pc:sldLayoutMkLst>
        </pc:sldLayoutChg>
        <pc:sldLayoutChg chg="add del">
          <pc:chgData name="Gerjan de Ruiter" userId="5d7c516b-9dcd-41a8-99d3-54425d29895b" providerId="ADAL" clId="{EE9BFED7-0AE7-4294-B62E-156A2760BECF}" dt="2023-07-14T14:18:05.598" v="3089" actId="47"/>
          <pc:sldLayoutMkLst>
            <pc:docMk/>
            <pc:sldMasterMk cId="2348673374" sldId="2147483648"/>
            <pc:sldLayoutMk cId="151872028" sldId="214748365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1A5372-8C55-40F0-A3ED-40086F3085CF}" type="doc">
      <dgm:prSet loTypeId="urn:microsoft.com/office/officeart/2005/8/layout/process1" loCatId="process" qsTypeId="urn:microsoft.com/office/officeart/2005/8/quickstyle/simple1" qsCatId="simple" csTypeId="urn:microsoft.com/office/officeart/2005/8/colors/colorful1" csCatId="colorful" phldr="1"/>
      <dgm:spPr/>
    </dgm:pt>
    <dgm:pt modelId="{C4FFCBC0-FB76-4D53-8010-CDB051A5BF1D}">
      <dgm:prSet phldrT="[Tekst]"/>
      <dgm:spPr/>
      <dgm:t>
        <a:bodyPr/>
        <a:lstStyle/>
        <a:p>
          <a:r>
            <a:rPr lang="nl-NL" dirty="0"/>
            <a:t>A</a:t>
          </a:r>
        </a:p>
      </dgm:t>
    </dgm:pt>
    <dgm:pt modelId="{82F28F8B-641C-4F13-92DA-768E2E39014D}" type="parTrans" cxnId="{53702510-878D-445D-AA05-F5D063E1DCB4}">
      <dgm:prSet/>
      <dgm:spPr/>
      <dgm:t>
        <a:bodyPr/>
        <a:lstStyle/>
        <a:p>
          <a:endParaRPr lang="nl-NL"/>
        </a:p>
      </dgm:t>
    </dgm:pt>
    <dgm:pt modelId="{6B52D4A7-234A-4DAE-B673-C772A6C4AD23}" type="sibTrans" cxnId="{53702510-878D-445D-AA05-F5D063E1DCB4}">
      <dgm:prSet/>
      <dgm:spPr/>
      <dgm:t>
        <a:bodyPr/>
        <a:lstStyle/>
        <a:p>
          <a:endParaRPr lang="nl-NL"/>
        </a:p>
      </dgm:t>
    </dgm:pt>
    <dgm:pt modelId="{1D590C6B-0A60-4EA6-89B9-3D9B5EFB4238}">
      <dgm:prSet phldrT="[Tekst]"/>
      <dgm:spPr/>
      <dgm:t>
        <a:bodyPr/>
        <a:lstStyle/>
        <a:p>
          <a:r>
            <a:rPr lang="nl-NL" dirty="0"/>
            <a:t>B</a:t>
          </a:r>
        </a:p>
      </dgm:t>
    </dgm:pt>
    <dgm:pt modelId="{16A72B2E-409C-472C-A9A8-078E671518A5}" type="parTrans" cxnId="{CBED7DE1-5320-4B4C-A1E9-63F892FF3419}">
      <dgm:prSet/>
      <dgm:spPr/>
      <dgm:t>
        <a:bodyPr/>
        <a:lstStyle/>
        <a:p>
          <a:endParaRPr lang="nl-NL"/>
        </a:p>
      </dgm:t>
    </dgm:pt>
    <dgm:pt modelId="{79DE5727-18AC-46B4-AA2F-FF76A119F66A}" type="sibTrans" cxnId="{CBED7DE1-5320-4B4C-A1E9-63F892FF3419}">
      <dgm:prSet/>
      <dgm:spPr/>
      <dgm:t>
        <a:bodyPr/>
        <a:lstStyle/>
        <a:p>
          <a:endParaRPr lang="nl-NL"/>
        </a:p>
      </dgm:t>
    </dgm:pt>
    <dgm:pt modelId="{C2C6C4A1-A8B1-4AEF-80CB-DF843D199D5F}">
      <dgm:prSet phldrT="[Tekst]"/>
      <dgm:spPr/>
      <dgm:t>
        <a:bodyPr/>
        <a:lstStyle/>
        <a:p>
          <a:r>
            <a:rPr lang="nl-NL" dirty="0"/>
            <a:t>C</a:t>
          </a:r>
        </a:p>
      </dgm:t>
    </dgm:pt>
    <dgm:pt modelId="{13BB5F65-AA96-4717-9C62-02C4BCEF40ED}" type="parTrans" cxnId="{03E4DB2D-A8AB-4346-93C2-833AAFF6B098}">
      <dgm:prSet/>
      <dgm:spPr/>
      <dgm:t>
        <a:bodyPr/>
        <a:lstStyle/>
        <a:p>
          <a:endParaRPr lang="nl-NL"/>
        </a:p>
      </dgm:t>
    </dgm:pt>
    <dgm:pt modelId="{80304609-9A7D-4B16-A541-4CCC6D54DDBD}" type="sibTrans" cxnId="{03E4DB2D-A8AB-4346-93C2-833AAFF6B098}">
      <dgm:prSet/>
      <dgm:spPr/>
      <dgm:t>
        <a:bodyPr/>
        <a:lstStyle/>
        <a:p>
          <a:endParaRPr lang="nl-NL"/>
        </a:p>
      </dgm:t>
    </dgm:pt>
    <dgm:pt modelId="{D5F47806-226E-4D73-8AC8-CCC74FC13CA1}" type="pres">
      <dgm:prSet presAssocID="{C01A5372-8C55-40F0-A3ED-40086F3085CF}" presName="Name0" presStyleCnt="0">
        <dgm:presLayoutVars>
          <dgm:dir/>
          <dgm:resizeHandles val="exact"/>
        </dgm:presLayoutVars>
      </dgm:prSet>
      <dgm:spPr/>
    </dgm:pt>
    <dgm:pt modelId="{49850887-3846-4EE3-89FD-A1537BB27B13}" type="pres">
      <dgm:prSet presAssocID="{C4FFCBC0-FB76-4D53-8010-CDB051A5BF1D}" presName="node" presStyleLbl="node1" presStyleIdx="0" presStyleCnt="3">
        <dgm:presLayoutVars>
          <dgm:bulletEnabled val="1"/>
        </dgm:presLayoutVars>
      </dgm:prSet>
      <dgm:spPr/>
    </dgm:pt>
    <dgm:pt modelId="{76E7FA3A-15B8-4FEE-8FB4-B450545375F1}" type="pres">
      <dgm:prSet presAssocID="{6B52D4A7-234A-4DAE-B673-C772A6C4AD23}" presName="sibTrans" presStyleLbl="sibTrans2D1" presStyleIdx="0" presStyleCnt="2"/>
      <dgm:spPr/>
    </dgm:pt>
    <dgm:pt modelId="{6AB8CAEF-FCB6-4704-9226-E271C042308C}" type="pres">
      <dgm:prSet presAssocID="{6B52D4A7-234A-4DAE-B673-C772A6C4AD23}" presName="connectorText" presStyleLbl="sibTrans2D1" presStyleIdx="0" presStyleCnt="2"/>
      <dgm:spPr/>
    </dgm:pt>
    <dgm:pt modelId="{035AF361-2047-48CB-B460-AFB31CC28802}" type="pres">
      <dgm:prSet presAssocID="{1D590C6B-0A60-4EA6-89B9-3D9B5EFB4238}" presName="node" presStyleLbl="node1" presStyleIdx="1" presStyleCnt="3">
        <dgm:presLayoutVars>
          <dgm:bulletEnabled val="1"/>
        </dgm:presLayoutVars>
      </dgm:prSet>
      <dgm:spPr/>
    </dgm:pt>
    <dgm:pt modelId="{FD3CCC7C-4115-4B27-BCA5-7671DBFD00FD}" type="pres">
      <dgm:prSet presAssocID="{79DE5727-18AC-46B4-AA2F-FF76A119F66A}" presName="sibTrans" presStyleLbl="sibTrans2D1" presStyleIdx="1" presStyleCnt="2"/>
      <dgm:spPr/>
    </dgm:pt>
    <dgm:pt modelId="{C8F74377-9C3D-4CB8-993D-DA4604B5CAE5}" type="pres">
      <dgm:prSet presAssocID="{79DE5727-18AC-46B4-AA2F-FF76A119F66A}" presName="connectorText" presStyleLbl="sibTrans2D1" presStyleIdx="1" presStyleCnt="2"/>
      <dgm:spPr/>
    </dgm:pt>
    <dgm:pt modelId="{30EF8F19-4CA7-4C17-AABD-85C826F71235}" type="pres">
      <dgm:prSet presAssocID="{C2C6C4A1-A8B1-4AEF-80CB-DF843D199D5F}" presName="node" presStyleLbl="node1" presStyleIdx="2" presStyleCnt="3">
        <dgm:presLayoutVars>
          <dgm:bulletEnabled val="1"/>
        </dgm:presLayoutVars>
      </dgm:prSet>
      <dgm:spPr/>
    </dgm:pt>
  </dgm:ptLst>
  <dgm:cxnLst>
    <dgm:cxn modelId="{53702510-878D-445D-AA05-F5D063E1DCB4}" srcId="{C01A5372-8C55-40F0-A3ED-40086F3085CF}" destId="{C4FFCBC0-FB76-4D53-8010-CDB051A5BF1D}" srcOrd="0" destOrd="0" parTransId="{82F28F8B-641C-4F13-92DA-768E2E39014D}" sibTransId="{6B52D4A7-234A-4DAE-B673-C772A6C4AD23}"/>
    <dgm:cxn modelId="{A721231C-9EFC-493E-A7C5-34EE99FADFA5}" type="presOf" srcId="{79DE5727-18AC-46B4-AA2F-FF76A119F66A}" destId="{C8F74377-9C3D-4CB8-993D-DA4604B5CAE5}" srcOrd="1" destOrd="0" presId="urn:microsoft.com/office/officeart/2005/8/layout/process1"/>
    <dgm:cxn modelId="{03E4DB2D-A8AB-4346-93C2-833AAFF6B098}" srcId="{C01A5372-8C55-40F0-A3ED-40086F3085CF}" destId="{C2C6C4A1-A8B1-4AEF-80CB-DF843D199D5F}" srcOrd="2" destOrd="0" parTransId="{13BB5F65-AA96-4717-9C62-02C4BCEF40ED}" sibTransId="{80304609-9A7D-4B16-A541-4CCC6D54DDBD}"/>
    <dgm:cxn modelId="{8CD5D57C-D4CC-41FE-BE27-3038114E9277}" type="presOf" srcId="{C01A5372-8C55-40F0-A3ED-40086F3085CF}" destId="{D5F47806-226E-4D73-8AC8-CCC74FC13CA1}" srcOrd="0" destOrd="0" presId="urn:microsoft.com/office/officeart/2005/8/layout/process1"/>
    <dgm:cxn modelId="{0CE11096-A901-4927-A270-257CA7B3FF98}" type="presOf" srcId="{C2C6C4A1-A8B1-4AEF-80CB-DF843D199D5F}" destId="{30EF8F19-4CA7-4C17-AABD-85C826F71235}" srcOrd="0" destOrd="0" presId="urn:microsoft.com/office/officeart/2005/8/layout/process1"/>
    <dgm:cxn modelId="{E635F89F-DBEF-4453-B122-D21213ED6BE3}" type="presOf" srcId="{79DE5727-18AC-46B4-AA2F-FF76A119F66A}" destId="{FD3CCC7C-4115-4B27-BCA5-7671DBFD00FD}" srcOrd="0" destOrd="0" presId="urn:microsoft.com/office/officeart/2005/8/layout/process1"/>
    <dgm:cxn modelId="{6E93BAD9-12B1-46CA-85F5-857FF4AB0FD3}" type="presOf" srcId="{6B52D4A7-234A-4DAE-B673-C772A6C4AD23}" destId="{6AB8CAEF-FCB6-4704-9226-E271C042308C}" srcOrd="1" destOrd="0" presId="urn:microsoft.com/office/officeart/2005/8/layout/process1"/>
    <dgm:cxn modelId="{CBED7DE1-5320-4B4C-A1E9-63F892FF3419}" srcId="{C01A5372-8C55-40F0-A3ED-40086F3085CF}" destId="{1D590C6B-0A60-4EA6-89B9-3D9B5EFB4238}" srcOrd="1" destOrd="0" parTransId="{16A72B2E-409C-472C-A9A8-078E671518A5}" sibTransId="{79DE5727-18AC-46B4-AA2F-FF76A119F66A}"/>
    <dgm:cxn modelId="{A3B93CF0-4BC6-4DFB-B7F7-C7280BD918AE}" type="presOf" srcId="{6B52D4A7-234A-4DAE-B673-C772A6C4AD23}" destId="{76E7FA3A-15B8-4FEE-8FB4-B450545375F1}" srcOrd="0" destOrd="0" presId="urn:microsoft.com/office/officeart/2005/8/layout/process1"/>
    <dgm:cxn modelId="{8E27ECF0-746F-43C2-A7CD-3584D7C8795C}" type="presOf" srcId="{C4FFCBC0-FB76-4D53-8010-CDB051A5BF1D}" destId="{49850887-3846-4EE3-89FD-A1537BB27B13}" srcOrd="0" destOrd="0" presId="urn:microsoft.com/office/officeart/2005/8/layout/process1"/>
    <dgm:cxn modelId="{D78FA7F8-022B-4EC0-A905-49207BAA350A}" type="presOf" srcId="{1D590C6B-0A60-4EA6-89B9-3D9B5EFB4238}" destId="{035AF361-2047-48CB-B460-AFB31CC28802}" srcOrd="0" destOrd="0" presId="urn:microsoft.com/office/officeart/2005/8/layout/process1"/>
    <dgm:cxn modelId="{6CAC6AB0-4CE1-4342-92A2-E13E7F6748B9}" type="presParOf" srcId="{D5F47806-226E-4D73-8AC8-CCC74FC13CA1}" destId="{49850887-3846-4EE3-89FD-A1537BB27B13}" srcOrd="0" destOrd="0" presId="urn:microsoft.com/office/officeart/2005/8/layout/process1"/>
    <dgm:cxn modelId="{E9FC387F-C2B8-424C-BB26-B9E11FF0A872}" type="presParOf" srcId="{D5F47806-226E-4D73-8AC8-CCC74FC13CA1}" destId="{76E7FA3A-15B8-4FEE-8FB4-B450545375F1}" srcOrd="1" destOrd="0" presId="urn:microsoft.com/office/officeart/2005/8/layout/process1"/>
    <dgm:cxn modelId="{FC588BF7-3E12-4029-81BD-10BB5E43F9C4}" type="presParOf" srcId="{76E7FA3A-15B8-4FEE-8FB4-B450545375F1}" destId="{6AB8CAEF-FCB6-4704-9226-E271C042308C}" srcOrd="0" destOrd="0" presId="urn:microsoft.com/office/officeart/2005/8/layout/process1"/>
    <dgm:cxn modelId="{0AF02A5E-2C2C-4CE9-A2E1-049F0D7802D0}" type="presParOf" srcId="{D5F47806-226E-4D73-8AC8-CCC74FC13CA1}" destId="{035AF361-2047-48CB-B460-AFB31CC28802}" srcOrd="2" destOrd="0" presId="urn:microsoft.com/office/officeart/2005/8/layout/process1"/>
    <dgm:cxn modelId="{94660843-0DA2-4944-A89A-3AD10BE9D5DC}" type="presParOf" srcId="{D5F47806-226E-4D73-8AC8-CCC74FC13CA1}" destId="{FD3CCC7C-4115-4B27-BCA5-7671DBFD00FD}" srcOrd="3" destOrd="0" presId="urn:microsoft.com/office/officeart/2005/8/layout/process1"/>
    <dgm:cxn modelId="{D044CFBD-3D2F-4B8A-B7D9-C402595FD890}" type="presParOf" srcId="{FD3CCC7C-4115-4B27-BCA5-7671DBFD00FD}" destId="{C8F74377-9C3D-4CB8-993D-DA4604B5CAE5}" srcOrd="0" destOrd="0" presId="urn:microsoft.com/office/officeart/2005/8/layout/process1"/>
    <dgm:cxn modelId="{D66ACA8E-0212-46FD-AADF-7249038C1EAE}" type="presParOf" srcId="{D5F47806-226E-4D73-8AC8-CCC74FC13CA1}" destId="{30EF8F19-4CA7-4C17-AABD-85C826F71235}"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850887-3846-4EE3-89FD-A1537BB27B13}">
      <dsp:nvSpPr>
        <dsp:cNvPr id="0" name=""/>
        <dsp:cNvSpPr/>
      </dsp:nvSpPr>
      <dsp:spPr>
        <a:xfrm>
          <a:off x="6742" y="1452359"/>
          <a:ext cx="2015191" cy="120911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nl-NL" sz="5400" kern="1200" dirty="0"/>
            <a:t>A</a:t>
          </a:r>
        </a:p>
      </dsp:txBody>
      <dsp:txXfrm>
        <a:off x="42156" y="1487773"/>
        <a:ext cx="1944363" cy="1138286"/>
      </dsp:txXfrm>
    </dsp:sp>
    <dsp:sp modelId="{76E7FA3A-15B8-4FEE-8FB4-B450545375F1}">
      <dsp:nvSpPr>
        <dsp:cNvPr id="0" name=""/>
        <dsp:cNvSpPr/>
      </dsp:nvSpPr>
      <dsp:spPr>
        <a:xfrm>
          <a:off x="2223452" y="1807032"/>
          <a:ext cx="427220" cy="49976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nl-NL" sz="2200" kern="1200"/>
        </a:p>
      </dsp:txBody>
      <dsp:txXfrm>
        <a:off x="2223452" y="1906985"/>
        <a:ext cx="299054" cy="299861"/>
      </dsp:txXfrm>
    </dsp:sp>
    <dsp:sp modelId="{035AF361-2047-48CB-B460-AFB31CC28802}">
      <dsp:nvSpPr>
        <dsp:cNvPr id="0" name=""/>
        <dsp:cNvSpPr/>
      </dsp:nvSpPr>
      <dsp:spPr>
        <a:xfrm>
          <a:off x="2828010" y="1452359"/>
          <a:ext cx="2015191" cy="120911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nl-NL" sz="5400" kern="1200" dirty="0"/>
            <a:t>B</a:t>
          </a:r>
        </a:p>
      </dsp:txBody>
      <dsp:txXfrm>
        <a:off x="2863424" y="1487773"/>
        <a:ext cx="1944363" cy="1138286"/>
      </dsp:txXfrm>
    </dsp:sp>
    <dsp:sp modelId="{FD3CCC7C-4115-4B27-BCA5-7671DBFD00FD}">
      <dsp:nvSpPr>
        <dsp:cNvPr id="0" name=""/>
        <dsp:cNvSpPr/>
      </dsp:nvSpPr>
      <dsp:spPr>
        <a:xfrm>
          <a:off x="5044720" y="1807032"/>
          <a:ext cx="427220" cy="49976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nl-NL" sz="2200" kern="1200"/>
        </a:p>
      </dsp:txBody>
      <dsp:txXfrm>
        <a:off x="5044720" y="1906985"/>
        <a:ext cx="299054" cy="299861"/>
      </dsp:txXfrm>
    </dsp:sp>
    <dsp:sp modelId="{30EF8F19-4CA7-4C17-AABD-85C826F71235}">
      <dsp:nvSpPr>
        <dsp:cNvPr id="0" name=""/>
        <dsp:cNvSpPr/>
      </dsp:nvSpPr>
      <dsp:spPr>
        <a:xfrm>
          <a:off x="5649278" y="1452359"/>
          <a:ext cx="2015191" cy="120911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nl-NL" sz="5400" kern="1200" dirty="0"/>
            <a:t>C</a:t>
          </a:r>
        </a:p>
      </dsp:txBody>
      <dsp:txXfrm>
        <a:off x="5684692" y="1487773"/>
        <a:ext cx="1944363" cy="113828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A70F6F-D281-4C07-ADA3-0B6CD5F75AFD}" type="datetimeFigureOut">
              <a:rPr lang="nl-NL" smtClean="0"/>
              <a:t>6-9-2023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2D6C9D-6637-48AE-B140-6FB3FA2F6E8E}" type="slidenum">
              <a:rPr lang="nl-NL" smtClean="0"/>
              <a:t>‹nr.›</a:t>
            </a:fld>
            <a:endParaRPr lang="nl-NL"/>
          </a:p>
        </p:txBody>
      </p:sp>
    </p:spTree>
    <p:extLst>
      <p:ext uri="{BB962C8B-B14F-4D97-AF65-F5344CB8AC3E}">
        <p14:creationId xmlns:p14="http://schemas.microsoft.com/office/powerpoint/2010/main" val="1465738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layer.fm/series/nrc-onbehaarde-apen/ep-61-wat-ligt-er-voorbij-oneindi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E3E3E3"/>
                </a:solidFill>
                <a:effectLst/>
                <a:latin typeface="Google Sans"/>
              </a:rPr>
              <a:t>Samenvatting van de belangrijkste punten van de tekst:</a:t>
            </a:r>
          </a:p>
          <a:p>
            <a:pPr algn="l">
              <a:buFont typeface="Arial" panose="020B0604020202020204" pitchFamily="34" charset="0"/>
              <a:buChar char="•"/>
            </a:pPr>
            <a:r>
              <a:rPr lang="nl-NL" b="0" i="0" dirty="0" err="1">
                <a:solidFill>
                  <a:srgbClr val="E3E3E3"/>
                </a:solidFill>
                <a:effectLst/>
                <a:latin typeface="Google Sans"/>
              </a:rPr>
              <a:t>Myne</a:t>
            </a:r>
            <a:r>
              <a:rPr lang="nl-NL" b="0" i="0" dirty="0">
                <a:solidFill>
                  <a:srgbClr val="E3E3E3"/>
                </a:solidFill>
                <a:effectLst/>
                <a:latin typeface="Google Sans"/>
              </a:rPr>
              <a:t>, voorheen </a:t>
            </a:r>
            <a:r>
              <a:rPr lang="nl-NL" b="0" i="0" dirty="0" err="1">
                <a:solidFill>
                  <a:srgbClr val="E3E3E3"/>
                </a:solidFill>
                <a:effectLst/>
                <a:latin typeface="Google Sans"/>
              </a:rPr>
              <a:t>Reukema</a:t>
            </a:r>
            <a:r>
              <a:rPr lang="nl-NL" b="0" i="0" dirty="0">
                <a:solidFill>
                  <a:srgbClr val="E3E3E3"/>
                </a:solidFill>
                <a:effectLst/>
                <a:latin typeface="Google Sans"/>
              </a:rPr>
              <a:t>, heeft de eerste digitale recyclingfabriek ter wereld gelanceerd. Met de </a:t>
            </a:r>
            <a:r>
              <a:rPr lang="nl-NL" b="0" i="0" dirty="0" err="1">
                <a:solidFill>
                  <a:srgbClr val="E3E3E3"/>
                </a:solidFill>
                <a:effectLst/>
                <a:latin typeface="Google Sans"/>
              </a:rPr>
              <a:t>Xorter</a:t>
            </a:r>
            <a:r>
              <a:rPr lang="nl-NL" b="0" i="0" dirty="0">
                <a:solidFill>
                  <a:srgbClr val="E3E3E3"/>
                </a:solidFill>
                <a:effectLst/>
                <a:latin typeface="Google Sans"/>
              </a:rPr>
              <a:t>, zoals de digitale fabriek heet, wordt aluminium schroot op legering gesorteerd door AI en robots.</a:t>
            </a:r>
          </a:p>
          <a:p>
            <a:pPr algn="l">
              <a:buFont typeface="Arial" panose="020B0604020202020204" pitchFamily="34" charset="0"/>
              <a:buChar char="•"/>
            </a:pPr>
            <a:r>
              <a:rPr lang="nl-NL" b="0" i="0" dirty="0">
                <a:solidFill>
                  <a:srgbClr val="E3E3E3"/>
                </a:solidFill>
                <a:effectLst/>
                <a:latin typeface="Google Sans"/>
              </a:rPr>
              <a:t>Deze technologie maakt het mogelijk om hoogwaardige grondstoffen te herwinnen uit metaalafval, die vervolgens kunnen worden gebruikt voor hoogwaardige producten. Dit is een belangrijke stap in de transitie naar een circulaire economie.</a:t>
            </a:r>
          </a:p>
          <a:p>
            <a:pPr algn="l">
              <a:buFont typeface="Arial" panose="020B0604020202020204" pitchFamily="34" charset="0"/>
              <a:buChar char="•"/>
            </a:pPr>
            <a:r>
              <a:rPr lang="nl-NL" b="0" i="0" dirty="0">
                <a:solidFill>
                  <a:srgbClr val="E3E3E3"/>
                </a:solidFill>
                <a:effectLst/>
                <a:latin typeface="Google Sans"/>
              </a:rPr>
              <a:t>De </a:t>
            </a:r>
            <a:r>
              <a:rPr lang="nl-NL" b="0" i="0" dirty="0" err="1">
                <a:solidFill>
                  <a:srgbClr val="E3E3E3"/>
                </a:solidFill>
                <a:effectLst/>
                <a:latin typeface="Google Sans"/>
              </a:rPr>
              <a:t>Xorter</a:t>
            </a:r>
            <a:r>
              <a:rPr lang="nl-NL" b="0" i="0" dirty="0">
                <a:solidFill>
                  <a:srgbClr val="E3E3E3"/>
                </a:solidFill>
                <a:effectLst/>
                <a:latin typeface="Google Sans"/>
              </a:rPr>
              <a:t>-technologie wordt de komende jaren ook toegepast op het sorteren van koper-, messing- en zinklegeringen uit afval. Uiteindelijk is het de bedoeling dat ook ijzerafval gesorteerd wordt met de </a:t>
            </a:r>
            <a:r>
              <a:rPr lang="nl-NL" b="0" i="0" dirty="0" err="1">
                <a:solidFill>
                  <a:srgbClr val="E3E3E3"/>
                </a:solidFill>
                <a:effectLst/>
                <a:latin typeface="Google Sans"/>
              </a:rPr>
              <a:t>Xorter</a:t>
            </a:r>
            <a:r>
              <a:rPr lang="nl-NL" b="0" i="0" dirty="0">
                <a:solidFill>
                  <a:srgbClr val="E3E3E3"/>
                </a:solidFill>
                <a:effectLst/>
                <a:latin typeface="Google Sans"/>
              </a:rPr>
              <a:t>-technologie.</a:t>
            </a:r>
          </a:p>
          <a:p>
            <a:pPr algn="l">
              <a:buFont typeface="Arial" panose="020B0604020202020204" pitchFamily="34" charset="0"/>
              <a:buChar char="•"/>
            </a:pPr>
            <a:r>
              <a:rPr lang="nl-NL" b="0" i="0" dirty="0" err="1">
                <a:solidFill>
                  <a:srgbClr val="E3E3E3"/>
                </a:solidFill>
                <a:effectLst/>
                <a:latin typeface="Google Sans"/>
              </a:rPr>
              <a:t>Myne</a:t>
            </a:r>
            <a:r>
              <a:rPr lang="nl-NL" b="0" i="0" dirty="0">
                <a:solidFill>
                  <a:srgbClr val="E3E3E3"/>
                </a:solidFill>
                <a:effectLst/>
                <a:latin typeface="Google Sans"/>
              </a:rPr>
              <a:t> werkt samen met de TU Delft aan de ontwikkeling van deze technologieën.</a:t>
            </a:r>
          </a:p>
          <a:p>
            <a:endParaRPr lang="nl-NL" dirty="0"/>
          </a:p>
        </p:txBody>
      </p:sp>
      <p:sp>
        <p:nvSpPr>
          <p:cNvPr id="4" name="Tijdelijke aanduiding voor dianummer 3"/>
          <p:cNvSpPr>
            <a:spLocks noGrp="1"/>
          </p:cNvSpPr>
          <p:nvPr>
            <p:ph type="sldNum" sz="quarter" idx="5"/>
          </p:nvPr>
        </p:nvSpPr>
        <p:spPr/>
        <p:txBody>
          <a:bodyPr/>
          <a:lstStyle/>
          <a:p>
            <a:fld id="{A62D6C9D-6637-48AE-B140-6FB3FA2F6E8E}" type="slidenum">
              <a:rPr lang="nl-NL" smtClean="0"/>
              <a:t>2</a:t>
            </a:fld>
            <a:endParaRPr lang="nl-NL"/>
          </a:p>
        </p:txBody>
      </p:sp>
    </p:spTree>
    <p:extLst>
      <p:ext uri="{BB962C8B-B14F-4D97-AF65-F5344CB8AC3E}">
        <p14:creationId xmlns:p14="http://schemas.microsoft.com/office/powerpoint/2010/main" val="43698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62D6C9D-6637-48AE-B140-6FB3FA2F6E8E}" type="slidenum">
              <a:rPr lang="nl-NL" smtClean="0"/>
              <a:t>13</a:t>
            </a:fld>
            <a:endParaRPr lang="nl-NL"/>
          </a:p>
        </p:txBody>
      </p:sp>
    </p:spTree>
    <p:extLst>
      <p:ext uri="{BB962C8B-B14F-4D97-AF65-F5344CB8AC3E}">
        <p14:creationId xmlns:p14="http://schemas.microsoft.com/office/powerpoint/2010/main" val="1003977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zijn enkele van de belangrijkste concepten van systeemdenken:</a:t>
            </a:r>
          </a:p>
          <a:p>
            <a:endParaRPr lang="nl-NL" dirty="0"/>
          </a:p>
          <a:p>
            <a:r>
              <a:rPr lang="nl-NL" dirty="0"/>
              <a:t>Holisme: Systeemdenken gaat uit van het idee dat het geheel meer is dan de som der delen. Dit betekent dat we een systeem niet kunnen begrijpen door alleen naar de afzonderlijke onderdelen te kijken.</a:t>
            </a:r>
          </a:p>
          <a:p>
            <a:r>
              <a:rPr lang="nl-NL" dirty="0"/>
              <a:t>Samenhang: Systeemdenken richt zich op de relaties tussen de onderdelen van een systeem. Deze relaties kunnen zowel positief als negatief zijn.</a:t>
            </a:r>
          </a:p>
          <a:p>
            <a:r>
              <a:rPr lang="nl-NL" dirty="0"/>
              <a:t>Eenvoudige oplossingen kunnen complexe problemen verergeren: Systeemdenken leert ons dat eenvoudige oplossingen voor complexe problemen vaak niet werken. Dit komt omdat complexe systemen vaak niet-lineair gedrag vertonen.</a:t>
            </a:r>
          </a:p>
          <a:p>
            <a:r>
              <a:rPr lang="nl-NL" dirty="0"/>
              <a:t>Feedbackloops: Feedbackloops zijn de relaties tussen de uitkomsten van een systeem en de invoer van dat systeem. Feedbackloops kunnen positief of negatief zijn.</a:t>
            </a:r>
          </a:p>
          <a:p>
            <a:r>
              <a:rPr lang="nl-NL" dirty="0"/>
              <a:t>Grenzen: Elk systeem heeft grenzen. Deze grenzen kunnen fysiek, psychologisch of cultureel zijn.</a:t>
            </a:r>
          </a:p>
        </p:txBody>
      </p:sp>
      <p:sp>
        <p:nvSpPr>
          <p:cNvPr id="4" name="Tijdelijke aanduiding voor dianummer 3"/>
          <p:cNvSpPr>
            <a:spLocks noGrp="1"/>
          </p:cNvSpPr>
          <p:nvPr>
            <p:ph type="sldNum" sz="quarter" idx="5"/>
          </p:nvPr>
        </p:nvSpPr>
        <p:spPr/>
        <p:txBody>
          <a:bodyPr/>
          <a:lstStyle/>
          <a:p>
            <a:fld id="{A62D6C9D-6637-48AE-B140-6FB3FA2F6E8E}" type="slidenum">
              <a:rPr lang="nl-NL" smtClean="0"/>
              <a:t>14</a:t>
            </a:fld>
            <a:endParaRPr lang="nl-NL"/>
          </a:p>
        </p:txBody>
      </p:sp>
    </p:spTree>
    <p:extLst>
      <p:ext uri="{BB962C8B-B14F-4D97-AF65-F5344CB8AC3E}">
        <p14:creationId xmlns:p14="http://schemas.microsoft.com/office/powerpoint/2010/main" val="1904104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 zijn andere manieren om systeemdenken in kaart te brengen. </a:t>
            </a:r>
            <a:br>
              <a:rPr lang="nl-NL" dirty="0"/>
            </a:br>
            <a:r>
              <a:rPr lang="nl-NL" dirty="0"/>
              <a:t>Ook wel systeem </a:t>
            </a:r>
            <a:r>
              <a:rPr lang="nl-NL" dirty="0" err="1"/>
              <a:t>mapping</a:t>
            </a:r>
            <a:r>
              <a:rPr lang="nl-NL" dirty="0"/>
              <a:t> genoemd. </a:t>
            </a:r>
          </a:p>
        </p:txBody>
      </p:sp>
      <p:sp>
        <p:nvSpPr>
          <p:cNvPr id="4" name="Tijdelijke aanduiding voor dianummer 3"/>
          <p:cNvSpPr>
            <a:spLocks noGrp="1"/>
          </p:cNvSpPr>
          <p:nvPr>
            <p:ph type="sldNum" sz="quarter" idx="5"/>
          </p:nvPr>
        </p:nvSpPr>
        <p:spPr/>
        <p:txBody>
          <a:bodyPr/>
          <a:lstStyle/>
          <a:p>
            <a:fld id="{A62D6C9D-6637-48AE-B140-6FB3FA2F6E8E}" type="slidenum">
              <a:rPr lang="nl-NL" smtClean="0"/>
              <a:t>15</a:t>
            </a:fld>
            <a:endParaRPr lang="nl-NL"/>
          </a:p>
        </p:txBody>
      </p:sp>
    </p:spTree>
    <p:extLst>
      <p:ext uri="{BB962C8B-B14F-4D97-AF65-F5344CB8AC3E}">
        <p14:creationId xmlns:p14="http://schemas.microsoft.com/office/powerpoint/2010/main" val="2212185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t>Stel je voor dat maar drie factoren onderling met elkaar verbonden zijn, dit geeft zes verschillende mogelijkheden. </a:t>
            </a:r>
            <a:endParaRPr lang="nl-NL" dirty="0"/>
          </a:p>
          <a:p>
            <a:r>
              <a:rPr lang="nl-NL" dirty="0"/>
              <a:t>3 x 2 x 1 = 6</a:t>
            </a:r>
          </a:p>
          <a:p>
            <a:r>
              <a:rPr lang="nl-NL" dirty="0"/>
              <a:t>4 x 3 x 2 x 1 = 24</a:t>
            </a:r>
          </a:p>
          <a:p>
            <a:r>
              <a:rPr lang="nl-NL" dirty="0"/>
              <a:t>Stel je voor dat je er 52 hebt een pak kaarten </a:t>
            </a:r>
            <a:br>
              <a:rPr lang="nl-NL" dirty="0"/>
            </a:br>
            <a:r>
              <a:rPr lang="en-US" dirty="0">
                <a:hlinkClick r:id="rId3"/>
              </a:rPr>
              <a:t>Player FM - Internet Radio Done Right</a:t>
            </a:r>
            <a:br>
              <a:rPr lang="en-US" dirty="0"/>
            </a:br>
            <a:r>
              <a:rPr lang="en-US" dirty="0" err="1"/>
              <a:t>Onbehaarde</a:t>
            </a:r>
            <a:r>
              <a:rPr lang="en-US" dirty="0"/>
              <a:t> </a:t>
            </a:r>
            <a:r>
              <a:rPr lang="en-US" dirty="0" err="1"/>
              <a:t>apen</a:t>
            </a:r>
            <a:r>
              <a:rPr lang="en-US" dirty="0"/>
              <a:t> </a:t>
            </a:r>
            <a:r>
              <a:rPr lang="en-US" dirty="0" err="1"/>
              <a:t>aflevering</a:t>
            </a:r>
            <a:r>
              <a:rPr lang="en-US" dirty="0"/>
              <a:t> 60 – </a:t>
            </a:r>
            <a:r>
              <a:rPr lang="en-US" dirty="0" err="1"/>
              <a:t>minuut</a:t>
            </a:r>
            <a:r>
              <a:rPr lang="en-US" dirty="0"/>
              <a:t> 15.50 hoe </a:t>
            </a:r>
            <a:r>
              <a:rPr lang="en-US" dirty="0" err="1"/>
              <a:t>groot</a:t>
            </a:r>
            <a:r>
              <a:rPr lang="en-US" dirty="0"/>
              <a:t> </a:t>
            </a:r>
            <a:r>
              <a:rPr lang="en-US" dirty="0" err="1"/>
              <a:t>getalen</a:t>
            </a:r>
            <a:r>
              <a:rPr lang="en-US" dirty="0"/>
              <a:t> </a:t>
            </a:r>
            <a:r>
              <a:rPr lang="en-US" dirty="0" err="1"/>
              <a:t>en</a:t>
            </a:r>
            <a:r>
              <a:rPr lang="en-US" dirty="0"/>
              <a:t> </a:t>
            </a:r>
            <a:r>
              <a:rPr lang="en-US" dirty="0" err="1"/>
              <a:t>mogelijkheden</a:t>
            </a:r>
            <a:r>
              <a:rPr lang="en-US" dirty="0"/>
              <a:t> </a:t>
            </a:r>
            <a:r>
              <a:rPr lang="en-US" dirty="0" err="1"/>
              <a:t>kunnen</a:t>
            </a:r>
            <a:r>
              <a:rPr lang="en-US" dirty="0"/>
              <a:t> </a:t>
            </a:r>
            <a:r>
              <a:rPr lang="en-US" dirty="0" err="1"/>
              <a:t>zijn</a:t>
            </a:r>
            <a:r>
              <a:rPr lang="en-US" dirty="0"/>
              <a:t>.. </a:t>
            </a:r>
          </a:p>
          <a:p>
            <a:endParaRPr lang="nl-NL" dirty="0"/>
          </a:p>
        </p:txBody>
      </p:sp>
      <p:sp>
        <p:nvSpPr>
          <p:cNvPr id="4" name="Tijdelijke aanduiding voor dianummer 3"/>
          <p:cNvSpPr>
            <a:spLocks noGrp="1"/>
          </p:cNvSpPr>
          <p:nvPr>
            <p:ph type="sldNum" sz="quarter" idx="5"/>
          </p:nvPr>
        </p:nvSpPr>
        <p:spPr/>
        <p:txBody>
          <a:bodyPr/>
          <a:lstStyle/>
          <a:p>
            <a:fld id="{A62D6C9D-6637-48AE-B140-6FB3FA2F6E8E}" type="slidenum">
              <a:rPr lang="nl-NL" smtClean="0"/>
              <a:t>16</a:t>
            </a:fld>
            <a:endParaRPr lang="nl-NL"/>
          </a:p>
        </p:txBody>
      </p:sp>
    </p:spTree>
    <p:extLst>
      <p:ext uri="{BB962C8B-B14F-4D97-AF65-F5344CB8AC3E}">
        <p14:creationId xmlns:p14="http://schemas.microsoft.com/office/powerpoint/2010/main" val="2545992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374151"/>
                </a:solidFill>
                <a:effectLst/>
                <a:latin typeface="Söhne"/>
              </a:rPr>
              <a:t>Systeemdenken helpt bij het begrijpen van complexe problemen en uitdagingen waar traditionele lineaire denkwijzen tekortschieten. </a:t>
            </a:r>
          </a:p>
          <a:p>
            <a:r>
              <a:rPr lang="nl-NL" b="0" i="0" dirty="0">
                <a:solidFill>
                  <a:srgbClr val="374151"/>
                </a:solidFill>
                <a:effectLst/>
                <a:latin typeface="Söhne"/>
              </a:rPr>
              <a:t>Het biedt een holistische benadering die rekening houdt met de onderlinge afhankelijkheden en de langetermijneffecten van beslissingen. Door de interacties en gevolgen van verschillende elementen binnen een systeem te begrijpen, kunnen systeemdenkers proberen om veranderingen te bevorderen en de prestaties van het systeem te verbeteren.</a:t>
            </a:r>
            <a:endParaRPr lang="nl-NL" dirty="0"/>
          </a:p>
        </p:txBody>
      </p:sp>
      <p:sp>
        <p:nvSpPr>
          <p:cNvPr id="4" name="Tijdelijke aanduiding voor dianummer 3"/>
          <p:cNvSpPr>
            <a:spLocks noGrp="1"/>
          </p:cNvSpPr>
          <p:nvPr>
            <p:ph type="sldNum" sz="quarter" idx="5"/>
          </p:nvPr>
        </p:nvSpPr>
        <p:spPr/>
        <p:txBody>
          <a:bodyPr/>
          <a:lstStyle/>
          <a:p>
            <a:fld id="{A62D6C9D-6637-48AE-B140-6FB3FA2F6E8E}" type="slidenum">
              <a:rPr lang="nl-NL" smtClean="0"/>
              <a:t>17</a:t>
            </a:fld>
            <a:endParaRPr lang="nl-NL"/>
          </a:p>
        </p:txBody>
      </p:sp>
    </p:spTree>
    <p:extLst>
      <p:ext uri="{BB962C8B-B14F-4D97-AF65-F5344CB8AC3E}">
        <p14:creationId xmlns:p14="http://schemas.microsoft.com/office/powerpoint/2010/main" val="248736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r>
              <a:rPr lang="nl-NL" dirty="0"/>
              <a:t>Proces: </a:t>
            </a:r>
          </a:p>
          <a:p>
            <a:pPr marL="171450" indent="-171450">
              <a:buFont typeface="Arial" panose="020B0604020202020204" pitchFamily="34" charset="0"/>
              <a:buChar char="•"/>
            </a:pPr>
            <a:r>
              <a:rPr lang="nl-NL" b="1" dirty="0"/>
              <a:t>Bekijk de situatie: </a:t>
            </a:r>
            <a:r>
              <a:rPr lang="nl-NL" dirty="0"/>
              <a:t>De studenten moeten eerst goed begrijpen wat de situatie is. Ze kunnen dit doen door interviews te houden met bewoners, hondenbezitters en gemeenteambtenaren.</a:t>
            </a:r>
          </a:p>
          <a:p>
            <a:pPr marL="171450" indent="-171450">
              <a:buFont typeface="Arial" panose="020B0604020202020204" pitchFamily="34" charset="0"/>
              <a:buChar char="•"/>
            </a:pPr>
            <a:r>
              <a:rPr lang="nl-NL" b="1" dirty="0"/>
              <a:t>Identificeer de problemen: </a:t>
            </a:r>
            <a:r>
              <a:rPr lang="nl-NL" dirty="0"/>
              <a:t>Nadat de studenten de situatie goed begrijpen, moeten ze de problemen identificeren. Dit kunnen ze doen door de informatie die ze hebben verzameld te analyseren.</a:t>
            </a:r>
          </a:p>
          <a:p>
            <a:pPr marL="171450" indent="-171450">
              <a:buFont typeface="Arial" panose="020B0604020202020204" pitchFamily="34" charset="0"/>
              <a:buChar char="•"/>
            </a:pPr>
            <a:r>
              <a:rPr lang="nl-NL" b="1" dirty="0"/>
              <a:t>Brainstorm oplossingen: </a:t>
            </a:r>
            <a:r>
              <a:rPr lang="nl-NL" dirty="0"/>
              <a:t>Nadat de studenten de problemen hebben geïdentificeerd, kunnen ze beginnen met brainstormen over oplossingen. Ze kunnen dit doen door in groepen te werken en ideeën uit te wisselen.</a:t>
            </a:r>
          </a:p>
          <a:p>
            <a:pPr marL="171450" indent="-171450">
              <a:buFont typeface="Arial" panose="020B0604020202020204" pitchFamily="34" charset="0"/>
              <a:buChar char="•"/>
            </a:pPr>
            <a:r>
              <a:rPr lang="nl-NL" b="1" dirty="0"/>
              <a:t>Evalueer oplossingen: </a:t>
            </a:r>
            <a:r>
              <a:rPr lang="nl-NL" dirty="0"/>
              <a:t>Nadat de studenten een aantal oplossingen hebben bedacht, moeten ze deze evalueren. Ze kunnen dit doen door de oplossingen te beoordelen op basis van criteria zoals effectiviteit, haalbaarheid en kosten.</a:t>
            </a:r>
          </a:p>
          <a:p>
            <a:pPr marL="171450" indent="-171450">
              <a:buFont typeface="Arial" panose="020B0604020202020204" pitchFamily="34" charset="0"/>
              <a:buChar char="•"/>
            </a:pPr>
            <a:r>
              <a:rPr lang="nl-NL" b="1" dirty="0"/>
              <a:t>Implementeer de beste oplossing: </a:t>
            </a:r>
            <a:r>
              <a:rPr lang="nl-NL" dirty="0"/>
              <a:t>Nadat de studenten de beste oplossing hebben gekozen, moeten ze deze implementeren. Ze kunnen dit doen door een plan te maken en dit plan uit te voeren.</a:t>
            </a:r>
          </a:p>
          <a:p>
            <a:pPr marL="171450" indent="-171450">
              <a:buFont typeface="Arial" panose="020B0604020202020204" pitchFamily="34" charset="0"/>
              <a:buChar char="•"/>
            </a:pPr>
            <a:endParaRPr lang="nl-NL" dirty="0"/>
          </a:p>
          <a:p>
            <a:pPr marL="171450" indent="-171450">
              <a:buFont typeface="Arial" panose="020B0604020202020204" pitchFamily="34" charset="0"/>
              <a:buChar char="•"/>
            </a:pPr>
            <a:endParaRPr lang="nl-NL" dirty="0"/>
          </a:p>
          <a:p>
            <a:pPr marL="0" indent="0">
              <a:buFont typeface="Arial" panose="020B0604020202020204" pitchFamily="34" charset="0"/>
              <a:buNone/>
            </a:pPr>
            <a:r>
              <a:rPr lang="nl-NL" dirty="0"/>
              <a:t>aanvullende tips voor studenten die systeemdenken willen gebruiken om oplossingen voor problemen te vinden:</a:t>
            </a:r>
          </a:p>
          <a:p>
            <a:pPr marL="171450" indent="-171450">
              <a:buFont typeface="Arial" panose="020B0604020202020204" pitchFamily="34" charset="0"/>
              <a:buChar char="•"/>
            </a:pPr>
            <a:endParaRPr lang="nl-NL" dirty="0"/>
          </a:p>
          <a:p>
            <a:pPr marL="171450" indent="-171450">
              <a:buFont typeface="Arial" panose="020B0604020202020204" pitchFamily="34" charset="0"/>
              <a:buChar char="•"/>
            </a:pPr>
            <a:r>
              <a:rPr lang="nl-NL" b="1" dirty="0"/>
              <a:t>Denk in termen van relaties: </a:t>
            </a:r>
            <a:r>
              <a:rPr lang="nl-NL" dirty="0"/>
              <a:t>Systeemdenken gaat over het begrijpen van de relaties tussen verschillende onderdelen van een systeem. Door deze relaties te begrijpen, kunnen studenten beter begrijpen hoe een probleem ontstaat en hoe het kan worden opgelost.</a:t>
            </a:r>
          </a:p>
          <a:p>
            <a:pPr marL="171450" indent="-171450">
              <a:buFont typeface="Arial" panose="020B0604020202020204" pitchFamily="34" charset="0"/>
              <a:buChar char="•"/>
            </a:pPr>
            <a:r>
              <a:rPr lang="nl-NL" b="1" dirty="0"/>
              <a:t>Denk niet in termen van oplossingen: </a:t>
            </a:r>
            <a:r>
              <a:rPr lang="nl-NL" dirty="0"/>
              <a:t>Het is belangrijk om je niet te concentreren op oplossingen voordat je de situatie goed hebt begrepen. Door eerst de situatie te begrijpen, kunnen studenten beter beoordelen welke oplossingen effectief zullen zijn.</a:t>
            </a:r>
          </a:p>
          <a:p>
            <a:pPr marL="171450" indent="-171450">
              <a:buFont typeface="Arial" panose="020B0604020202020204" pitchFamily="34" charset="0"/>
              <a:buChar char="•"/>
            </a:pPr>
            <a:r>
              <a:rPr lang="nl-NL" b="1" dirty="0"/>
              <a:t>Wees creatief: </a:t>
            </a:r>
            <a:r>
              <a:rPr lang="nl-NL" dirty="0"/>
              <a:t>Er zijn vaak veel verschillende manieren om een probleem op te lossen. Het is belangrijk om creatief te zijn en nieuwe oplossingen te overwegen.</a:t>
            </a:r>
          </a:p>
          <a:p>
            <a:pPr marL="171450" indent="-171450">
              <a:buFont typeface="Arial" panose="020B0604020202020204" pitchFamily="34" charset="0"/>
              <a:buChar char="•"/>
            </a:pPr>
            <a:r>
              <a:rPr lang="nl-NL" b="1" dirty="0"/>
              <a:t>Wees bereid om te experimenteren: </a:t>
            </a:r>
            <a:r>
              <a:rPr lang="nl-NL" dirty="0"/>
              <a:t>Het is niet altijd mogelijk om te weten welke oplossing het beste zal werken voordat je deze hebt geprobeerd. Het is belangrijk om bereid te zijn om te experimenteren met verschillende oplossingen om te zien wat het beste werkt.</a:t>
            </a:r>
          </a:p>
        </p:txBody>
      </p:sp>
      <p:sp>
        <p:nvSpPr>
          <p:cNvPr id="4" name="Tijdelijke aanduiding voor dianummer 3"/>
          <p:cNvSpPr>
            <a:spLocks noGrp="1"/>
          </p:cNvSpPr>
          <p:nvPr>
            <p:ph type="sldNum" sz="quarter" idx="5"/>
          </p:nvPr>
        </p:nvSpPr>
        <p:spPr/>
        <p:txBody>
          <a:bodyPr/>
          <a:lstStyle/>
          <a:p>
            <a:fld id="{A62D6C9D-6637-48AE-B140-6FB3FA2F6E8E}" type="slidenum">
              <a:rPr lang="nl-NL" smtClean="0"/>
              <a:t>19</a:t>
            </a:fld>
            <a:endParaRPr lang="nl-NL"/>
          </a:p>
        </p:txBody>
      </p:sp>
    </p:spTree>
    <p:extLst>
      <p:ext uri="{BB962C8B-B14F-4D97-AF65-F5344CB8AC3E}">
        <p14:creationId xmlns:p14="http://schemas.microsoft.com/office/powerpoint/2010/main" val="1735518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Meervoudige </a:t>
            </a:r>
            <a:r>
              <a:rPr lang="nl-NL" dirty="0" err="1"/>
              <a:t>waardecreatie</a:t>
            </a:r>
            <a:r>
              <a:rPr lang="nl-NL" dirty="0"/>
              <a:t> is een strategie waarbij een organisatie zich laat leiden door </a:t>
            </a:r>
            <a:r>
              <a:rPr lang="nl-NL" dirty="0" err="1"/>
              <a:t>waardecreatie</a:t>
            </a:r>
            <a:r>
              <a:rPr lang="nl-NL" dirty="0"/>
              <a:t> op alle relevante beleidsterreinen. Dit betekent dat een organisatie niet uitsluitend stuurt op financieel-economische waarde, maar ook op sociale en ecologische waarde. </a:t>
            </a:r>
          </a:p>
        </p:txBody>
      </p:sp>
      <p:sp>
        <p:nvSpPr>
          <p:cNvPr id="4" name="Tijdelijke aanduiding voor dianummer 3"/>
          <p:cNvSpPr>
            <a:spLocks noGrp="1"/>
          </p:cNvSpPr>
          <p:nvPr>
            <p:ph type="sldNum" sz="quarter" idx="5"/>
          </p:nvPr>
        </p:nvSpPr>
        <p:spPr/>
        <p:txBody>
          <a:bodyPr/>
          <a:lstStyle/>
          <a:p>
            <a:fld id="{A62D6C9D-6637-48AE-B140-6FB3FA2F6E8E}" type="slidenum">
              <a:rPr lang="nl-NL" smtClean="0"/>
              <a:t>21</a:t>
            </a:fld>
            <a:endParaRPr lang="nl-NL"/>
          </a:p>
        </p:txBody>
      </p:sp>
    </p:spTree>
    <p:extLst>
      <p:ext uri="{BB962C8B-B14F-4D97-AF65-F5344CB8AC3E}">
        <p14:creationId xmlns:p14="http://schemas.microsoft.com/office/powerpoint/2010/main" val="3496507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Arial" panose="020B0604020202020204" pitchFamily="34" charset="0"/>
              <a:buNone/>
            </a:pPr>
            <a:r>
              <a:rPr lang="nl-NL" b="0" i="0" dirty="0">
                <a:solidFill>
                  <a:srgbClr val="1F1F1F"/>
                </a:solidFill>
                <a:effectLst/>
                <a:latin typeface="Google Sans"/>
              </a:rPr>
              <a:t>De definitie van duurzaamheid</a:t>
            </a:r>
          </a:p>
          <a:p>
            <a:endParaRPr lang="nl-NL" dirty="0"/>
          </a:p>
        </p:txBody>
      </p:sp>
      <p:sp>
        <p:nvSpPr>
          <p:cNvPr id="4" name="Tijdelijke aanduiding voor dianummer 3"/>
          <p:cNvSpPr>
            <a:spLocks noGrp="1"/>
          </p:cNvSpPr>
          <p:nvPr>
            <p:ph type="sldNum" sz="quarter" idx="5"/>
          </p:nvPr>
        </p:nvSpPr>
        <p:spPr/>
        <p:txBody>
          <a:bodyPr/>
          <a:lstStyle/>
          <a:p>
            <a:fld id="{A62D6C9D-6637-48AE-B140-6FB3FA2F6E8E}" type="slidenum">
              <a:rPr lang="nl-NL" smtClean="0"/>
              <a:t>5</a:t>
            </a:fld>
            <a:endParaRPr lang="nl-NL"/>
          </a:p>
        </p:txBody>
      </p:sp>
    </p:spTree>
    <p:extLst>
      <p:ext uri="{BB962C8B-B14F-4D97-AF65-F5344CB8AC3E}">
        <p14:creationId xmlns:p14="http://schemas.microsoft.com/office/powerpoint/2010/main" val="2105839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Bing: Duurzaamheid is een begrip dat te maken heeft met de balans tussen mens, milieu en economie. Het gaat om het lang kunnen meegaan van de aarde, de mensheid en de welvaart, zonder de toekomstige generaties in gevaar te brengen1. Duurzaamheid betekent ook dat de productie van goederen en diensten niet uitputtend werkt voor de grondstoffen en de natuur. Duurzame producten zijn meestal van goede kwaliteit, stevig en bestand tegen schade.</a:t>
            </a:r>
          </a:p>
          <a:p>
            <a:endParaRPr lang="nl-NL" dirty="0"/>
          </a:p>
          <a:p>
            <a:r>
              <a:rPr lang="nl-NL" dirty="0" err="1"/>
              <a:t>ChatGPT</a:t>
            </a:r>
            <a:r>
              <a:rPr lang="nl-NL" dirty="0"/>
              <a:t>: Duurzaamheid wordt over het algemeen gedefinieerd als de praktijk van het voldoen aan de behoeften van het heden zonder het vermogen van toekomstige generaties om in hun eigen behoeften te voorzien in gevaar te brengen. Het houdt in dat men economische, sociale en milieubehoeften in evenwicht moet brengen, zodat er op lange termijn welzijn en welvaart kan worden gecreëerd.</a:t>
            </a:r>
          </a:p>
          <a:p>
            <a:endParaRPr lang="nl-NL" dirty="0"/>
          </a:p>
          <a:p>
            <a:r>
              <a:rPr lang="nl-NL" dirty="0"/>
              <a:t>Bard: Duurzaamheid is het vermogen om te voorzien in de behoeften van het heden zonder het vermogen van toekomstige generaties om in hun eigen behoeften te voorzien in gevaar te brengen. Het gaat over het leven in harmonie met de natuur en het gebruik van natuurlijke hulpbronnen op een manier die niet uitputtend is.</a:t>
            </a:r>
          </a:p>
          <a:p>
            <a:endParaRPr lang="nl-NL" dirty="0"/>
          </a:p>
          <a:p>
            <a:endParaRPr lang="nl-NL" dirty="0"/>
          </a:p>
          <a:p>
            <a:pPr algn="l"/>
            <a:r>
              <a:rPr lang="nl-NL" b="1" i="0" dirty="0">
                <a:solidFill>
                  <a:srgbClr val="1E3757"/>
                </a:solidFill>
                <a:effectLst/>
                <a:latin typeface="Montserrat" panose="00000500000000000000" pitchFamily="2" charset="0"/>
              </a:rPr>
              <a:t>Definitie duurzaamheid</a:t>
            </a:r>
            <a:endParaRPr lang="nl-NL" b="0" i="0" dirty="0">
              <a:solidFill>
                <a:srgbClr val="1E3757"/>
              </a:solidFill>
              <a:effectLst/>
              <a:latin typeface="Montserrat" panose="00000500000000000000" pitchFamily="2" charset="0"/>
            </a:endParaRPr>
          </a:p>
          <a:p>
            <a:pPr algn="l"/>
            <a:r>
              <a:rPr lang="nl-NL" b="0" i="0" dirty="0">
                <a:solidFill>
                  <a:srgbClr val="1E3757"/>
                </a:solidFill>
                <a:effectLst/>
                <a:latin typeface="Montserrat" panose="00000500000000000000" pitchFamily="2" charset="0"/>
              </a:rPr>
              <a:t>Volgens de World </a:t>
            </a:r>
            <a:r>
              <a:rPr lang="nl-NL" b="0" i="0" dirty="0" err="1">
                <a:solidFill>
                  <a:srgbClr val="1E3757"/>
                </a:solidFill>
                <a:effectLst/>
                <a:latin typeface="Montserrat" panose="00000500000000000000" pitchFamily="2" charset="0"/>
              </a:rPr>
              <a:t>Commission</a:t>
            </a:r>
            <a:r>
              <a:rPr lang="nl-NL" b="0" i="0" dirty="0">
                <a:solidFill>
                  <a:srgbClr val="1E3757"/>
                </a:solidFill>
                <a:effectLst/>
                <a:latin typeface="Montserrat" panose="00000500000000000000" pitchFamily="2" charset="0"/>
              </a:rPr>
              <a:t> on Environment </a:t>
            </a:r>
            <a:r>
              <a:rPr lang="nl-NL" b="0" i="0" dirty="0" err="1">
                <a:solidFill>
                  <a:srgbClr val="1E3757"/>
                </a:solidFill>
                <a:effectLst/>
                <a:latin typeface="Montserrat" panose="00000500000000000000" pitchFamily="2" charset="0"/>
              </a:rPr>
              <a:t>and</a:t>
            </a:r>
            <a:r>
              <a:rPr lang="nl-NL" b="0" i="0" dirty="0">
                <a:solidFill>
                  <a:srgbClr val="1E3757"/>
                </a:solidFill>
                <a:effectLst/>
                <a:latin typeface="Montserrat" panose="00000500000000000000" pitchFamily="2" charset="0"/>
              </a:rPr>
              <a:t> Development van de Verenigde Naties is duurzame ontwikkeling: "de ontwikkeling die aansluit op de behoeften van het heden zonder het vermogen van de toekomstige generaties om in hun eigen behoeften te voorzien in gevaar te brengen". Duurzaamheid wordt ook vaak beschreven aan de hand van de drie </a:t>
            </a:r>
            <a:r>
              <a:rPr lang="nl-NL" b="0" i="0" dirty="0" err="1">
                <a:solidFill>
                  <a:srgbClr val="1E3757"/>
                </a:solidFill>
                <a:effectLst/>
                <a:latin typeface="Montserrat" panose="00000500000000000000" pitchFamily="2" charset="0"/>
              </a:rPr>
              <a:t>P"s</a:t>
            </a:r>
            <a:r>
              <a:rPr lang="nl-NL" b="0" i="0" dirty="0">
                <a:solidFill>
                  <a:srgbClr val="1E3757"/>
                </a:solidFill>
                <a:effectLst/>
                <a:latin typeface="Montserrat" panose="00000500000000000000" pitchFamily="2" charset="0"/>
              </a:rPr>
              <a:t>: People (mensen), Profit (winst), </a:t>
            </a:r>
            <a:r>
              <a:rPr lang="nl-NL" b="0" i="0" dirty="0" err="1">
                <a:solidFill>
                  <a:srgbClr val="1E3757"/>
                </a:solidFill>
                <a:effectLst/>
                <a:latin typeface="Montserrat" panose="00000500000000000000" pitchFamily="2" charset="0"/>
              </a:rPr>
              <a:t>Planet</a:t>
            </a:r>
            <a:r>
              <a:rPr lang="nl-NL" b="0" i="0" dirty="0">
                <a:solidFill>
                  <a:srgbClr val="1E3757"/>
                </a:solidFill>
                <a:effectLst/>
                <a:latin typeface="Montserrat" panose="00000500000000000000" pitchFamily="2" charset="0"/>
              </a:rPr>
              <a:t> (aarde). Dit wil zeggen dat de mens wil leven in welvaart, maar tegelijkertijd voor het milieu wil zorgen zodat de toekomst van de mensheid niet in gevaar komt. Duurzaamheid draait dus vooral om "onze gedeelde toekomst".</a:t>
            </a:r>
          </a:p>
          <a:p>
            <a:endParaRPr lang="nl-NL" dirty="0"/>
          </a:p>
        </p:txBody>
      </p:sp>
      <p:sp>
        <p:nvSpPr>
          <p:cNvPr id="4" name="Tijdelijke aanduiding voor dianummer 3"/>
          <p:cNvSpPr>
            <a:spLocks noGrp="1"/>
          </p:cNvSpPr>
          <p:nvPr>
            <p:ph type="sldNum" sz="quarter" idx="5"/>
          </p:nvPr>
        </p:nvSpPr>
        <p:spPr/>
        <p:txBody>
          <a:bodyPr/>
          <a:lstStyle/>
          <a:p>
            <a:fld id="{A62D6C9D-6637-48AE-B140-6FB3FA2F6E8E}" type="slidenum">
              <a:rPr lang="nl-NL" smtClean="0"/>
              <a:t>6</a:t>
            </a:fld>
            <a:endParaRPr lang="nl-NL"/>
          </a:p>
        </p:txBody>
      </p:sp>
    </p:spTree>
    <p:extLst>
      <p:ext uri="{BB962C8B-B14F-4D97-AF65-F5344CB8AC3E}">
        <p14:creationId xmlns:p14="http://schemas.microsoft.com/office/powerpoint/2010/main" val="303775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62D6C9D-6637-48AE-B140-6FB3FA2F6E8E}" type="slidenum">
              <a:rPr lang="nl-NL" smtClean="0"/>
              <a:t>7</a:t>
            </a:fld>
            <a:endParaRPr lang="nl-NL"/>
          </a:p>
        </p:txBody>
      </p:sp>
    </p:spTree>
    <p:extLst>
      <p:ext uri="{BB962C8B-B14F-4D97-AF65-F5344CB8AC3E}">
        <p14:creationId xmlns:p14="http://schemas.microsoft.com/office/powerpoint/2010/main" val="3249467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Arial" panose="020B0604020202020204" pitchFamily="34" charset="0"/>
              <a:buNone/>
            </a:pPr>
            <a:r>
              <a:rPr lang="nl-NL" b="1" i="0" dirty="0">
                <a:solidFill>
                  <a:srgbClr val="1F1F1F"/>
                </a:solidFill>
                <a:effectLst/>
                <a:latin typeface="Google Sans"/>
              </a:rPr>
              <a:t>Milieu: </a:t>
            </a:r>
            <a:r>
              <a:rPr lang="nl-NL" b="0" i="0" dirty="0">
                <a:solidFill>
                  <a:srgbClr val="1F1F1F"/>
                </a:solidFill>
                <a:effectLst/>
                <a:latin typeface="Google Sans"/>
              </a:rPr>
              <a:t>Duurzame maatregelen kunnen helpen om de uitstoot van broeikasgassen te verminderen, wat kan bijdragen aan het tegengaan van klimaatverandering. Duurzaam energiegebruik kan ook helpen om luchtvervuiling te verminderen. Duurzaam waterbeheer kan helpen om watervervuiling te voorkomen en de beschikbaarheid van water te verbeteren.</a:t>
            </a:r>
          </a:p>
          <a:p>
            <a:pPr algn="l">
              <a:buFont typeface="Arial" panose="020B0604020202020204" pitchFamily="34" charset="0"/>
              <a:buNone/>
            </a:pPr>
            <a:r>
              <a:rPr lang="nl-NL" b="1" i="0" dirty="0">
                <a:solidFill>
                  <a:srgbClr val="1F1F1F"/>
                </a:solidFill>
                <a:effectLst/>
                <a:latin typeface="Google Sans"/>
              </a:rPr>
              <a:t>Economie: </a:t>
            </a:r>
            <a:r>
              <a:rPr lang="nl-NL" b="0" i="0" dirty="0">
                <a:solidFill>
                  <a:srgbClr val="1F1F1F"/>
                </a:solidFill>
                <a:effectLst/>
                <a:latin typeface="Google Sans"/>
              </a:rPr>
              <a:t>De duurzame sector creëert nieuwe banen en bedrijven. In Nederland zijn er bijvoorbeeld al meer dan 100.000 mensen werkzaam in de duurzame energiesector. Duurzaamheid kan ook de economie stimuleren door bedrijven te helpen om kosten te besparen.</a:t>
            </a:r>
          </a:p>
          <a:p>
            <a:pPr algn="l">
              <a:buFont typeface="Arial" panose="020B0604020202020204" pitchFamily="34" charset="0"/>
              <a:buNone/>
            </a:pPr>
            <a:r>
              <a:rPr lang="nl-NL" b="1" i="0" dirty="0">
                <a:solidFill>
                  <a:srgbClr val="1F1F1F"/>
                </a:solidFill>
                <a:effectLst/>
                <a:latin typeface="Google Sans"/>
              </a:rPr>
              <a:t>Gezondheid: </a:t>
            </a:r>
            <a:r>
              <a:rPr lang="nl-NL" b="0" i="0" dirty="0">
                <a:solidFill>
                  <a:srgbClr val="1F1F1F"/>
                </a:solidFill>
                <a:effectLst/>
                <a:latin typeface="Google Sans"/>
              </a:rPr>
              <a:t>Duurzame maatregelen kunnen helpen om de gezondheid van mensen te verbeteren door een betere luchtkwaliteit, schoner water en meer groene ruimte. Schone lucht kan bijvoorbeeld helpen om hart- en vaatziekten en longziekten te voorkomen. Schoon water kan helpen om diarree en andere </a:t>
            </a:r>
            <a:r>
              <a:rPr lang="nl-NL" b="0" i="0" dirty="0" err="1">
                <a:solidFill>
                  <a:srgbClr val="1F1F1F"/>
                </a:solidFill>
                <a:effectLst/>
                <a:latin typeface="Google Sans"/>
              </a:rPr>
              <a:t>waterborne</a:t>
            </a:r>
            <a:r>
              <a:rPr lang="nl-NL" b="0" i="0" dirty="0">
                <a:solidFill>
                  <a:srgbClr val="1F1F1F"/>
                </a:solidFill>
                <a:effectLst/>
                <a:latin typeface="Google Sans"/>
              </a:rPr>
              <a:t> ziekten te voorkomen. Groene ruimte kan mensen helpen om te ontspannen en stress te verminderen.</a:t>
            </a:r>
          </a:p>
          <a:p>
            <a:endParaRPr lang="nl-NL" dirty="0"/>
          </a:p>
        </p:txBody>
      </p:sp>
      <p:sp>
        <p:nvSpPr>
          <p:cNvPr id="4" name="Tijdelijke aanduiding voor dianummer 3"/>
          <p:cNvSpPr>
            <a:spLocks noGrp="1"/>
          </p:cNvSpPr>
          <p:nvPr>
            <p:ph type="sldNum" sz="quarter" idx="5"/>
          </p:nvPr>
        </p:nvSpPr>
        <p:spPr/>
        <p:txBody>
          <a:bodyPr/>
          <a:lstStyle/>
          <a:p>
            <a:fld id="{A62D6C9D-6637-48AE-B140-6FB3FA2F6E8E}" type="slidenum">
              <a:rPr lang="nl-NL" smtClean="0"/>
              <a:t>8</a:t>
            </a:fld>
            <a:endParaRPr lang="nl-NL"/>
          </a:p>
        </p:txBody>
      </p:sp>
    </p:spTree>
    <p:extLst>
      <p:ext uri="{BB962C8B-B14F-4D97-AF65-F5344CB8AC3E}">
        <p14:creationId xmlns:p14="http://schemas.microsoft.com/office/powerpoint/2010/main" val="1855768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62D6C9D-6637-48AE-B140-6FB3FA2F6E8E}" type="slidenum">
              <a:rPr lang="nl-NL" smtClean="0"/>
              <a:t>9</a:t>
            </a:fld>
            <a:endParaRPr lang="nl-NL"/>
          </a:p>
        </p:txBody>
      </p:sp>
    </p:spTree>
    <p:extLst>
      <p:ext uri="{BB962C8B-B14F-4D97-AF65-F5344CB8AC3E}">
        <p14:creationId xmlns:p14="http://schemas.microsoft.com/office/powerpoint/2010/main" val="845431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62D6C9D-6637-48AE-B140-6FB3FA2F6E8E}" type="slidenum">
              <a:rPr lang="nl-NL" smtClean="0"/>
              <a:t>10</a:t>
            </a:fld>
            <a:endParaRPr lang="nl-NL"/>
          </a:p>
        </p:txBody>
      </p:sp>
    </p:spTree>
    <p:extLst>
      <p:ext uri="{BB962C8B-B14F-4D97-AF65-F5344CB8AC3E}">
        <p14:creationId xmlns:p14="http://schemas.microsoft.com/office/powerpoint/2010/main" val="2723893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Arial" panose="020B0604020202020204" pitchFamily="34" charset="0"/>
              <a:buNone/>
            </a:pPr>
            <a:r>
              <a:rPr lang="nl-NL" b="0" i="0" dirty="0">
                <a:solidFill>
                  <a:srgbClr val="1F1F1F"/>
                </a:solidFill>
                <a:effectLst/>
                <a:latin typeface="Google Sans"/>
              </a:rPr>
              <a:t>De impact van duurzaamheid op de huidige samenleving.</a:t>
            </a:r>
            <a:br>
              <a:rPr lang="nl-NL" b="0" i="0" dirty="0">
                <a:solidFill>
                  <a:srgbClr val="1F1F1F"/>
                </a:solidFill>
                <a:effectLst/>
                <a:latin typeface="Google Sans"/>
              </a:rPr>
            </a:br>
            <a:br>
              <a:rPr lang="nl-NL" b="0" i="0" dirty="0">
                <a:solidFill>
                  <a:srgbClr val="1F1F1F"/>
                </a:solidFill>
                <a:effectLst/>
                <a:latin typeface="Google Sans"/>
              </a:rPr>
            </a:br>
            <a:r>
              <a:rPr lang="nl-NL" b="0" i="0" dirty="0">
                <a:solidFill>
                  <a:srgbClr val="1F1F1F"/>
                </a:solidFill>
                <a:effectLst/>
                <a:latin typeface="Google Sans"/>
              </a:rPr>
              <a:t>Behalve positieve effecten heeft het ook nadelige effecten</a:t>
            </a:r>
          </a:p>
          <a:p>
            <a:pPr algn="l">
              <a:buFont typeface="Arial" panose="020B0604020202020204" pitchFamily="34" charset="0"/>
              <a:buNone/>
            </a:pPr>
            <a:r>
              <a:rPr lang="nl-NL" b="1" i="0" dirty="0">
                <a:solidFill>
                  <a:srgbClr val="1F1F1F"/>
                </a:solidFill>
                <a:effectLst/>
                <a:latin typeface="Google Sans"/>
              </a:rPr>
              <a:t>Hoge kosten: </a:t>
            </a:r>
            <a:r>
              <a:rPr lang="nl-NL" b="0" i="0" dirty="0">
                <a:solidFill>
                  <a:srgbClr val="1F1F1F"/>
                </a:solidFill>
                <a:effectLst/>
                <a:latin typeface="Google Sans"/>
              </a:rPr>
              <a:t>Duurzame maatregelen kunnen duurder zijn dan traditionele maatregelen. Dit komt omdat duurzame producten en diensten vaak gemaakt zijn van duurdere materialen of omdat ze een meer complex productieproces vereisen.</a:t>
            </a:r>
          </a:p>
          <a:p>
            <a:pPr algn="l">
              <a:buFont typeface="Arial" panose="020B0604020202020204" pitchFamily="34" charset="0"/>
              <a:buNone/>
            </a:pPr>
            <a:r>
              <a:rPr lang="nl-NL" b="1" i="0" dirty="0">
                <a:solidFill>
                  <a:srgbClr val="1F1F1F"/>
                </a:solidFill>
                <a:effectLst/>
                <a:latin typeface="Google Sans"/>
              </a:rPr>
              <a:t>Ongemakken: </a:t>
            </a:r>
            <a:r>
              <a:rPr lang="nl-NL" b="0" i="0" dirty="0">
                <a:solidFill>
                  <a:srgbClr val="1F1F1F"/>
                </a:solidFill>
                <a:effectLst/>
                <a:latin typeface="Google Sans"/>
              </a:rPr>
              <a:t>Duurzame maatregelen kunnen soms ongemakken met zich meebrengen. Dit komt omdat ze soms een verandering in levensstijl vereisen, zoals het rijden van een elektrische auto of het eten van minder vlees.</a:t>
            </a:r>
          </a:p>
          <a:p>
            <a:pPr algn="l">
              <a:buFont typeface="Arial" panose="020B0604020202020204" pitchFamily="34" charset="0"/>
              <a:buNone/>
            </a:pPr>
            <a:r>
              <a:rPr lang="nl-NL" b="1" i="0" dirty="0">
                <a:solidFill>
                  <a:srgbClr val="1F1F1F"/>
                </a:solidFill>
                <a:effectLst/>
                <a:latin typeface="Google Sans"/>
              </a:rPr>
              <a:t>Sociale rechtvaardigheid: </a:t>
            </a:r>
            <a:r>
              <a:rPr lang="nl-NL" b="0" i="0" dirty="0">
                <a:solidFill>
                  <a:srgbClr val="1F1F1F"/>
                </a:solidFill>
                <a:effectLst/>
                <a:latin typeface="Google Sans"/>
              </a:rPr>
              <a:t>Niet iedereen kan “duurzaamheid” betalen</a:t>
            </a:r>
          </a:p>
          <a:p>
            <a:pPr algn="l">
              <a:buFont typeface="Arial" panose="020B0604020202020204" pitchFamily="34" charset="0"/>
              <a:buNone/>
            </a:pPr>
            <a:endParaRPr lang="nl-NL" b="1" i="0" dirty="0">
              <a:solidFill>
                <a:srgbClr val="1F1F1F"/>
              </a:solidFill>
              <a:effectLst/>
              <a:latin typeface="Google Sans"/>
            </a:endParaRPr>
          </a:p>
        </p:txBody>
      </p:sp>
      <p:sp>
        <p:nvSpPr>
          <p:cNvPr id="4" name="Tijdelijke aanduiding voor dianummer 3"/>
          <p:cNvSpPr>
            <a:spLocks noGrp="1"/>
          </p:cNvSpPr>
          <p:nvPr>
            <p:ph type="sldNum" sz="quarter" idx="5"/>
          </p:nvPr>
        </p:nvSpPr>
        <p:spPr/>
        <p:txBody>
          <a:bodyPr/>
          <a:lstStyle/>
          <a:p>
            <a:fld id="{A62D6C9D-6637-48AE-B140-6FB3FA2F6E8E}" type="slidenum">
              <a:rPr lang="nl-NL" smtClean="0"/>
              <a:t>11</a:t>
            </a:fld>
            <a:endParaRPr lang="nl-NL"/>
          </a:p>
        </p:txBody>
      </p:sp>
    </p:spTree>
    <p:extLst>
      <p:ext uri="{BB962C8B-B14F-4D97-AF65-F5344CB8AC3E}">
        <p14:creationId xmlns:p14="http://schemas.microsoft.com/office/powerpoint/2010/main" val="1622468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62D6C9D-6637-48AE-B140-6FB3FA2F6E8E}" type="slidenum">
              <a:rPr lang="nl-NL" smtClean="0"/>
              <a:t>12</a:t>
            </a:fld>
            <a:endParaRPr lang="nl-NL"/>
          </a:p>
        </p:txBody>
      </p:sp>
    </p:spTree>
    <p:extLst>
      <p:ext uri="{BB962C8B-B14F-4D97-AF65-F5344CB8AC3E}">
        <p14:creationId xmlns:p14="http://schemas.microsoft.com/office/powerpoint/2010/main" val="11593589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9B618960-8005-486C-9A75-10CB2AAC16F9}" type="slidenum">
              <a:rPr lang="en-US" smtClean="0"/>
              <a:t>‹nr.›</a:t>
            </a:fld>
            <a:endParaRPr lang="en-US"/>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en-US"/>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63A1C593-65D0-4073-BCC9-577B9352EA97}" type="datetimeFigureOut">
              <a:rPr lang="en-US" smtClean="0"/>
              <a:t>9/6/2023</a:t>
            </a:fld>
            <a:endParaRPr lang="en-US"/>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1582076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3A1C593-65D0-4073-BCC9-577B9352EA97}" type="datetimeFigureOut">
              <a:rPr lang="en-US" smtClean="0"/>
              <a:t>9/6/2023</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9B618960-8005-486C-9A75-10CB2AAC16F9}" type="slidenum">
              <a:rPr lang="en-US" smtClean="0"/>
              <a:t>‹nr.›</a:t>
            </a:fld>
            <a:endParaRPr lang="en-US"/>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131886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3A1C593-65D0-4073-BCC9-577B9352EA97}" type="datetimeFigureOut">
              <a:rPr lang="en-US" smtClean="0"/>
              <a:t>9/6/2023</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B618960-8005-486C-9A75-10CB2AAC16F9}" type="slidenum">
              <a:rPr lang="en-US" smtClean="0"/>
              <a:t>‹nr.›</a:t>
            </a:fld>
            <a:endParaRPr lang="en-US"/>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465192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3A1C593-65D0-4073-BCC9-577B9352EA97}" type="datetimeFigureOut">
              <a:rPr lang="en-US" smtClean="0"/>
              <a:t>9/6/2023</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9B618960-8005-486C-9A75-10CB2AAC16F9}" type="slidenum">
              <a:rPr lang="en-US" smtClean="0"/>
              <a:t>‹nr.›</a:t>
            </a:fld>
            <a:endParaRPr lang="en-US"/>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92858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3A1C593-65D0-4073-BCC9-577B9352EA97}" type="datetimeFigureOut">
              <a:rPr lang="en-US" smtClean="0"/>
              <a:t>9/6/2023</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B618960-8005-486C-9A75-10CB2AAC16F9}" type="slidenum">
              <a:rPr lang="en-US" smtClean="0"/>
              <a:t>‹nr.›</a:t>
            </a:fld>
            <a:endParaRPr lang="en-US"/>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1567707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3A1C593-65D0-4073-BCC9-577B9352EA97}" type="datetimeFigureOut">
              <a:rPr lang="en-US" smtClean="0"/>
              <a:t>9/6/2023</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B618960-8005-486C-9A75-10CB2AAC16F9}" type="slidenum">
              <a:rPr lang="en-US" smtClean="0"/>
              <a:t>‹nr.›</a:t>
            </a:fld>
            <a:endParaRPr lang="en-US"/>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169842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3A1C593-65D0-4073-BCC9-577B9352EA97}" type="datetimeFigureOut">
              <a:rPr lang="en-US" smtClean="0"/>
              <a:t>9/6/2023</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B618960-8005-486C-9A75-10CB2AAC16F9}" type="slidenum">
              <a:rPr lang="en-US" smtClean="0"/>
              <a:t>‹nr.›</a:t>
            </a:fld>
            <a:endParaRPr lang="en-US"/>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576175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3A1C593-65D0-4073-BCC9-577B9352EA97}" type="datetimeFigureOut">
              <a:rPr lang="en-US" smtClean="0"/>
              <a:t>9/6/2023</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B618960-8005-486C-9A75-10CB2AAC16F9}" type="slidenum">
              <a:rPr lang="en-US" smtClean="0"/>
              <a:t>‹nr.›</a:t>
            </a:fld>
            <a:endParaRPr lang="en-US"/>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1349577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3A1C593-65D0-4073-BCC9-577B9352EA97}" type="datetimeFigureOut">
              <a:rPr lang="en-US" smtClean="0"/>
              <a:t>9/6/2023</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B618960-8005-486C-9A75-10CB2AAC16F9}" type="slidenum">
              <a:rPr lang="en-US" smtClean="0"/>
              <a:t>‹nr.›</a:t>
            </a:fld>
            <a:endParaRPr lang="en-US"/>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4096768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3A1C593-65D0-4073-BCC9-577B9352EA97}" type="datetimeFigureOut">
              <a:rPr lang="en-US" smtClean="0"/>
              <a:t>9/6/2023</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B618960-8005-486C-9A75-10CB2AAC16F9}" type="slidenum">
              <a:rPr lang="en-US" smtClean="0"/>
              <a:t>‹nr.›</a:t>
            </a:fld>
            <a:endParaRPr lang="en-US"/>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554340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9B618960-8005-486C-9A75-10CB2AAC16F9}" type="slidenum">
              <a:rPr lang="en-US" smtClean="0"/>
              <a:t>‹nr.›</a:t>
            </a:fld>
            <a:endParaRPr lang="en-US"/>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en-US"/>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63A1C593-65D0-4073-BCC9-577B9352EA97}" type="datetimeFigureOut">
              <a:rPr lang="en-US" smtClean="0"/>
              <a:t>9/6/2023</a:t>
            </a:fld>
            <a:endParaRPr lang="en-US"/>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525914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3A1C593-65D0-4073-BCC9-577B9352EA97}" type="datetimeFigureOut">
              <a:rPr lang="en-US" smtClean="0"/>
              <a:t>9/6/2023</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B618960-8005-486C-9A75-10CB2AAC16F9}" type="slidenum">
              <a:rPr lang="en-US" smtClean="0"/>
              <a:t>‹nr.›</a:t>
            </a:fld>
            <a:endParaRPr lang="en-US"/>
          </a:p>
        </p:txBody>
      </p:sp>
    </p:spTree>
    <p:extLst>
      <p:ext uri="{BB962C8B-B14F-4D97-AF65-F5344CB8AC3E}">
        <p14:creationId xmlns:p14="http://schemas.microsoft.com/office/powerpoint/2010/main" val="29778677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9B618960-8005-486C-9A75-10CB2AAC16F9}" type="slidenum">
              <a:rPr lang="en-US" smtClean="0"/>
              <a:t>‹nr.›</a:t>
            </a:fld>
            <a:endParaRPr lang="en-US"/>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en-US"/>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63A1C593-65D0-4073-BCC9-577B9352EA97}" type="datetimeFigureOut">
              <a:rPr lang="en-US" smtClean="0"/>
              <a:t>9/6/2023</a:t>
            </a:fld>
            <a:endParaRPr lang="en-US"/>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0922217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9B618960-8005-486C-9A75-10CB2AAC16F9}" type="slidenum">
              <a:rPr lang="en-US" smtClean="0"/>
              <a:t>‹nr.›</a:t>
            </a:fld>
            <a:endParaRPr lang="en-US"/>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en-US"/>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63A1C593-65D0-4073-BCC9-577B9352EA97}" type="datetimeFigureOut">
              <a:rPr lang="en-US" smtClean="0"/>
              <a:t>9/6/2023</a:t>
            </a:fld>
            <a:endParaRPr lang="en-US"/>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335479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3A1C593-65D0-4073-BCC9-577B9352EA97}" type="datetimeFigureOut">
              <a:rPr lang="en-US" smtClean="0"/>
              <a:t>9/6/2023</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B618960-8005-486C-9A75-10CB2AAC16F9}" type="slidenum">
              <a:rPr lang="en-US" smtClean="0"/>
              <a:t>‹nr.›</a:t>
            </a:fld>
            <a:endParaRPr lang="en-US"/>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21893223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63A1C593-65D0-4073-BCC9-577B9352EA97}" type="datetimeFigureOut">
              <a:rPr lang="en-US" smtClean="0"/>
              <a:t>9/6/2023</a:t>
            </a:fld>
            <a:endParaRPr lang="en-US"/>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9B618960-8005-486C-9A75-10CB2AAC16F9}" type="slidenum">
              <a:rPr lang="en-US" smtClean="0"/>
              <a:t>‹nr.›</a:t>
            </a:fld>
            <a:endParaRPr lang="en-US"/>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0274860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63A1C593-65D0-4073-BCC9-577B9352EA97}" type="datetimeFigureOut">
              <a:rPr lang="en-US" smtClean="0"/>
              <a:t>9/6/2023</a:t>
            </a:fld>
            <a:endParaRPr lang="en-US"/>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9B618960-8005-486C-9A75-10CB2AAC16F9}" type="slidenum">
              <a:rPr lang="en-US" smtClean="0"/>
              <a:t>‹nr.›</a:t>
            </a:fld>
            <a:endParaRPr lang="en-US"/>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6968210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63A1C593-65D0-4073-BCC9-577B9352EA97}" type="datetimeFigureOut">
              <a:rPr lang="en-US" smtClean="0"/>
              <a:t>9/6/2023</a:t>
            </a:fld>
            <a:endParaRPr lang="en-US"/>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en-US"/>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9B618960-8005-486C-9A75-10CB2AAC16F9}" type="slidenum">
              <a:rPr lang="en-US" smtClean="0"/>
              <a:t>‹nr.›</a:t>
            </a:fld>
            <a:endParaRPr lang="en-US"/>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208495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63A1C593-65D0-4073-BCC9-577B9352EA97}" type="datetimeFigureOut">
              <a:rPr lang="en-US" smtClean="0"/>
              <a:t>9/6/2023</a:t>
            </a:fld>
            <a:endParaRPr lang="en-US"/>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en-US"/>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9B618960-8005-486C-9A75-10CB2AAC16F9}" type="slidenum">
              <a:rPr lang="en-US" smtClean="0"/>
              <a:t>‹nr.›</a:t>
            </a:fld>
            <a:endParaRPr lang="en-US"/>
          </a:p>
        </p:txBody>
      </p:sp>
    </p:spTree>
    <p:extLst>
      <p:ext uri="{BB962C8B-B14F-4D97-AF65-F5344CB8AC3E}">
        <p14:creationId xmlns:p14="http://schemas.microsoft.com/office/powerpoint/2010/main" val="37328657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63A1C593-65D0-4073-BCC9-577B9352EA97}" type="datetimeFigureOut">
              <a:rPr lang="en-US" smtClean="0"/>
              <a:t>9/6/2023</a:t>
            </a:fld>
            <a:endParaRPr lang="en-US"/>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en-US"/>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9B618960-8005-486C-9A75-10CB2AAC16F9}" type="slidenum">
              <a:rPr lang="en-US" smtClean="0"/>
              <a:t>‹nr.›</a:t>
            </a:fld>
            <a:endParaRPr lang="en-US"/>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41238791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63A1C593-65D0-4073-BCC9-577B9352EA97}" type="datetimeFigureOut">
              <a:rPr lang="en-US" smtClean="0"/>
              <a:t>9/6/2023</a:t>
            </a:fld>
            <a:endParaRPr lang="en-US"/>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en-US"/>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9B618960-8005-486C-9A75-10CB2AAC16F9}" type="slidenum">
              <a:rPr lang="en-US" smtClean="0"/>
              <a:t>‹nr.›</a:t>
            </a:fld>
            <a:endParaRPr lang="en-US"/>
          </a:p>
        </p:txBody>
      </p:sp>
    </p:spTree>
    <p:extLst>
      <p:ext uri="{BB962C8B-B14F-4D97-AF65-F5344CB8AC3E}">
        <p14:creationId xmlns:p14="http://schemas.microsoft.com/office/powerpoint/2010/main" val="16444935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63A1C593-65D0-4073-BCC9-577B9352EA97}" type="datetimeFigureOut">
              <a:rPr lang="en-US" smtClean="0"/>
              <a:t>9/6/2023</a:t>
            </a:fld>
            <a:endParaRPr lang="en-US"/>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en-US"/>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9B618960-8005-486C-9A75-10CB2AAC16F9}" type="slidenum">
              <a:rPr lang="en-US" smtClean="0"/>
              <a:t>‹nr.›</a:t>
            </a:fld>
            <a:endParaRPr lang="en-US"/>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4014926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en-US"/>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9B618960-8005-486C-9A75-10CB2AAC16F9}" type="slidenum">
              <a:rPr lang="en-US" smtClean="0"/>
              <a:t>‹nr.›</a:t>
            </a:fld>
            <a:endParaRPr lang="en-US"/>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63A1C593-65D0-4073-BCC9-577B9352EA97}" type="datetimeFigureOut">
              <a:rPr lang="en-US" smtClean="0"/>
              <a:t>9/6/2023</a:t>
            </a:fld>
            <a:endParaRPr lang="en-US"/>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9241664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B263F-A38E-43B6-94A4-0573093B83D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47A101F-C868-4E30-9DFB-E2C2A3B33A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BFE8CF8-A7F5-4DC2-ADDE-1600021111C2}"/>
              </a:ext>
            </a:extLst>
          </p:cNvPr>
          <p:cNvSpPr>
            <a:spLocks noGrp="1"/>
          </p:cNvSpPr>
          <p:nvPr>
            <p:ph type="dt" sz="half" idx="10"/>
          </p:nvPr>
        </p:nvSpPr>
        <p:spPr/>
        <p:txBody>
          <a:bodyPr/>
          <a:lstStyle/>
          <a:p>
            <a:fld id="{63A1C593-65D0-4073-BCC9-577B9352EA97}" type="datetimeFigureOut">
              <a:rPr lang="en-US" smtClean="0"/>
              <a:t>9/6/2023</a:t>
            </a:fld>
            <a:endParaRPr lang="en-US"/>
          </a:p>
        </p:txBody>
      </p:sp>
      <p:sp>
        <p:nvSpPr>
          <p:cNvPr id="5" name="Tijdelijke aanduiding voor voettekst 4">
            <a:extLst>
              <a:ext uri="{FF2B5EF4-FFF2-40B4-BE49-F238E27FC236}">
                <a16:creationId xmlns:a16="http://schemas.microsoft.com/office/drawing/2014/main" id="{C9C9A1AF-66A4-4C2C-A58F-AB69B15BE533}"/>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5D8BFEBD-6DAB-4D3D-BBE4-D30CCAC76C8A}"/>
              </a:ext>
            </a:extLst>
          </p:cNvPr>
          <p:cNvSpPr>
            <a:spLocks noGrp="1"/>
          </p:cNvSpPr>
          <p:nvPr>
            <p:ph type="sldNum" sz="quarter" idx="12"/>
          </p:nvPr>
        </p:nvSpPr>
        <p:spPr/>
        <p:txBody>
          <a:bodyPr/>
          <a:lstStyle/>
          <a:p>
            <a:fld id="{9B618960-8005-486C-9A75-10CB2AAC16F9}" type="slidenum">
              <a:rPr lang="en-US" smtClean="0"/>
              <a:t>‹nr.›</a:t>
            </a:fld>
            <a:endParaRPr lang="en-US"/>
          </a:p>
        </p:txBody>
      </p:sp>
    </p:spTree>
    <p:extLst>
      <p:ext uri="{BB962C8B-B14F-4D97-AF65-F5344CB8AC3E}">
        <p14:creationId xmlns:p14="http://schemas.microsoft.com/office/powerpoint/2010/main" val="22289498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stijl te bewerken</a:t>
            </a:r>
          </a:p>
        </p:txBody>
      </p:sp>
      <p:sp>
        <p:nvSpPr>
          <p:cNvPr id="3" name="Tijdelijke aanduiding voor inhoud 2"/>
          <p:cNvSpPr>
            <a:spLocks noGrp="1"/>
          </p:cNvSpPr>
          <p:nvPr>
            <p:ph idx="1"/>
          </p:nvPr>
        </p:nvSpPr>
        <p:spPr>
          <a:xfrm>
            <a:off x="4766735" y="273051"/>
            <a:ext cx="6815666"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3" indent="0">
              <a:buNone/>
              <a:defRPr sz="1200"/>
            </a:lvl2pPr>
            <a:lvl3pPr marL="914406" indent="0">
              <a:buNone/>
              <a:defRPr sz="1000"/>
            </a:lvl3pPr>
            <a:lvl4pPr marL="1371609" indent="0">
              <a:buNone/>
              <a:defRPr sz="900"/>
            </a:lvl4pPr>
            <a:lvl5pPr marL="1828812" indent="0">
              <a:buNone/>
              <a:defRPr sz="900"/>
            </a:lvl5pPr>
            <a:lvl6pPr marL="2286015" indent="0">
              <a:buNone/>
              <a:defRPr sz="900"/>
            </a:lvl6pPr>
            <a:lvl7pPr marL="2743218" indent="0">
              <a:buNone/>
              <a:defRPr sz="900"/>
            </a:lvl7pPr>
            <a:lvl8pPr marL="3200421" indent="0">
              <a:buNone/>
              <a:defRPr sz="900"/>
            </a:lvl8pPr>
            <a:lvl9pPr marL="3657624" indent="0">
              <a:buNone/>
              <a:defRPr sz="900"/>
            </a:lvl9pPr>
          </a:lstStyle>
          <a:p>
            <a:pPr lvl="0"/>
            <a:r>
              <a:rPr lang="nl-NL"/>
              <a:t>Klikken om de tekststijl van het model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3A1C593-65D0-4073-BCC9-577B9352EA97}" type="datetimeFigureOut">
              <a:rPr lang="en-US" smtClean="0"/>
              <a:t>9/6/2023</a:t>
            </a:fld>
            <a:endParaRPr lang="en-US"/>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9B618960-8005-486C-9A75-10CB2AAC16F9}" type="slidenum">
              <a:rPr lang="en-US" smtClean="0"/>
              <a:t>‹nr.›</a:t>
            </a:fld>
            <a:endParaRPr lang="en-US"/>
          </a:p>
        </p:txBody>
      </p:sp>
    </p:spTree>
    <p:extLst>
      <p:ext uri="{BB962C8B-B14F-4D97-AF65-F5344CB8AC3E}">
        <p14:creationId xmlns:p14="http://schemas.microsoft.com/office/powerpoint/2010/main" val="1695923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9B618960-8005-486C-9A75-10CB2AAC16F9}" type="slidenum">
              <a:rPr lang="en-US" smtClean="0"/>
              <a:t>‹nr.›</a:t>
            </a:fld>
            <a:endParaRPr lang="en-US"/>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en-US"/>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63A1C593-65D0-4073-BCC9-577B9352EA97}" type="datetimeFigureOut">
              <a:rPr lang="en-US" smtClean="0"/>
              <a:t>9/6/2023</a:t>
            </a:fld>
            <a:endParaRPr lang="en-US"/>
          </a:p>
        </p:txBody>
      </p:sp>
    </p:spTree>
    <p:extLst>
      <p:ext uri="{BB962C8B-B14F-4D97-AF65-F5344CB8AC3E}">
        <p14:creationId xmlns:p14="http://schemas.microsoft.com/office/powerpoint/2010/main" val="1760514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3A1C593-65D0-4073-BCC9-577B9352EA97}" type="datetimeFigureOut">
              <a:rPr lang="en-US" smtClean="0"/>
              <a:t>9/6/2023</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B618960-8005-486C-9A75-10CB2AAC16F9}" type="slidenum">
              <a:rPr lang="en-US" smtClean="0"/>
              <a:t>‹nr.›</a:t>
            </a:fld>
            <a:endParaRPr lang="en-US"/>
          </a:p>
        </p:txBody>
      </p:sp>
    </p:spTree>
    <p:extLst>
      <p:ext uri="{BB962C8B-B14F-4D97-AF65-F5344CB8AC3E}">
        <p14:creationId xmlns:p14="http://schemas.microsoft.com/office/powerpoint/2010/main" val="560257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3A1C593-65D0-4073-BCC9-577B9352EA97}" type="datetimeFigureOut">
              <a:rPr lang="en-US" smtClean="0"/>
              <a:t>9/6/2023</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9B618960-8005-486C-9A75-10CB2AAC16F9}" type="slidenum">
              <a:rPr lang="en-US" smtClean="0"/>
              <a:t>‹nr.›</a:t>
            </a:fld>
            <a:endParaRPr lang="en-US"/>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938123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3A1C593-65D0-4073-BCC9-577B9352EA97}" type="datetimeFigureOut">
              <a:rPr lang="en-US" smtClean="0"/>
              <a:t>9/6/2023</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B618960-8005-486C-9A75-10CB2AAC16F9}" type="slidenum">
              <a:rPr lang="en-US" smtClean="0"/>
              <a:t>‹nr.›</a:t>
            </a:fld>
            <a:endParaRPr lang="en-US"/>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58052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3A1C593-65D0-4073-BCC9-577B9352EA97}" type="datetimeFigureOut">
              <a:rPr lang="en-US" smtClean="0"/>
              <a:t>9/6/2023</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B618960-8005-486C-9A75-10CB2AAC16F9}" type="slidenum">
              <a:rPr lang="en-US" smtClean="0"/>
              <a:t>‹nr.›</a:t>
            </a:fld>
            <a:endParaRPr lang="en-US"/>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362850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3A1C593-65D0-4073-BCC9-577B9352EA97}" type="datetimeFigureOut">
              <a:rPr lang="en-US" smtClean="0"/>
              <a:t>9/6/2023</a:t>
            </a:fld>
            <a:endParaRPr lang="en-US"/>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9B618960-8005-486C-9A75-10CB2AAC16F9}" type="slidenum">
              <a:rPr lang="en-US" smtClean="0"/>
              <a:t>‹nr.›</a:t>
            </a:fld>
            <a:endParaRPr lang="en-US"/>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695155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63A1C593-65D0-4073-BCC9-577B9352EA97}" type="datetimeFigureOut">
              <a:rPr lang="en-US" smtClean="0"/>
              <a:t>9/6/2023</a:t>
            </a:fld>
            <a:endParaRPr lang="en-US"/>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en-US"/>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9B618960-8005-486C-9A75-10CB2AAC16F9}" type="slidenum">
              <a:rPr lang="en-US" smtClean="0"/>
              <a:t>‹nr.›</a:t>
            </a:fld>
            <a:endParaRPr lang="en-US"/>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7438272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Circulaire</a:t>
            </a:r>
            <a:r>
              <a:rPr lang="en-US" dirty="0"/>
              <a:t> </a:t>
            </a:r>
            <a:r>
              <a:rPr lang="en-US" dirty="0" err="1"/>
              <a:t>economie</a:t>
            </a:r>
            <a:r>
              <a:rPr lang="en-US" dirty="0"/>
              <a:t> </a:t>
            </a:r>
          </a:p>
        </p:txBody>
      </p:sp>
      <p:sp>
        <p:nvSpPr>
          <p:cNvPr id="3" name="Subtitle 2"/>
          <p:cNvSpPr>
            <a:spLocks noGrp="1"/>
          </p:cNvSpPr>
          <p:nvPr>
            <p:ph type="subTitle" idx="1"/>
          </p:nvPr>
        </p:nvSpPr>
        <p:spPr/>
        <p:txBody>
          <a:bodyPr/>
          <a:lstStyle/>
          <a:p>
            <a:r>
              <a:rPr lang="en-US" dirty="0"/>
              <a:t>De </a:t>
            </a:r>
            <a:r>
              <a:rPr lang="en-US" dirty="0" err="1"/>
              <a:t>leefbare</a:t>
            </a:r>
            <a:r>
              <a:rPr lang="en-US" dirty="0"/>
              <a:t> </a:t>
            </a:r>
            <a:r>
              <a:rPr lang="en-US" dirty="0" err="1"/>
              <a:t>stad</a:t>
            </a:r>
            <a:br>
              <a:rPr lang="en-US" dirty="0"/>
            </a:br>
            <a:r>
              <a:rPr lang="en-US" dirty="0" err="1"/>
              <a:t>Gedrag</a:t>
            </a:r>
            <a:r>
              <a:rPr lang="en-US" dirty="0"/>
              <a:t> </a:t>
            </a:r>
            <a:r>
              <a:rPr lang="en-US" dirty="0" err="1"/>
              <a:t>en</a:t>
            </a:r>
            <a:r>
              <a:rPr lang="en-US" dirty="0"/>
              <a:t> </a:t>
            </a:r>
            <a:r>
              <a:rPr lang="en-US" dirty="0" err="1"/>
              <a:t>gedragsverandering</a:t>
            </a:r>
            <a:endParaRPr lang="en-US" dirty="0"/>
          </a:p>
        </p:txBody>
      </p:sp>
    </p:spTree>
    <p:extLst>
      <p:ext uri="{BB962C8B-B14F-4D97-AF65-F5344CB8AC3E}">
        <p14:creationId xmlns:p14="http://schemas.microsoft.com/office/powerpoint/2010/main" val="3072013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96DCDC3-F211-9F64-539D-42736478E6E8}"/>
              </a:ext>
            </a:extLst>
          </p:cNvPr>
          <p:cNvSpPr>
            <a:spLocks noGrp="1"/>
          </p:cNvSpPr>
          <p:nvPr>
            <p:ph type="title"/>
          </p:nvPr>
        </p:nvSpPr>
        <p:spPr/>
        <p:txBody>
          <a:bodyPr/>
          <a:lstStyle/>
          <a:p>
            <a:r>
              <a:rPr lang="nl-NL" dirty="0"/>
              <a:t>Opdracht</a:t>
            </a:r>
          </a:p>
        </p:txBody>
      </p:sp>
      <p:sp>
        <p:nvSpPr>
          <p:cNvPr id="5" name="Tijdelijke aanduiding voor tekst 4">
            <a:extLst>
              <a:ext uri="{FF2B5EF4-FFF2-40B4-BE49-F238E27FC236}">
                <a16:creationId xmlns:a16="http://schemas.microsoft.com/office/drawing/2014/main" id="{D4C2C17C-63B4-BCA6-C24E-285080E15EBD}"/>
              </a:ext>
            </a:extLst>
          </p:cNvPr>
          <p:cNvSpPr>
            <a:spLocks noGrp="1"/>
          </p:cNvSpPr>
          <p:nvPr>
            <p:ph type="body" sz="quarter" idx="13"/>
          </p:nvPr>
        </p:nvSpPr>
        <p:spPr/>
        <p:txBody>
          <a:bodyPr/>
          <a:lstStyle/>
          <a:p>
            <a:pPr marL="0" indent="0">
              <a:buNone/>
            </a:pPr>
            <a:r>
              <a:rPr lang="nl-NL" dirty="0"/>
              <a:t>Verbind zoveel mogelijk </a:t>
            </a:r>
            <a:r>
              <a:rPr lang="nl-NL" dirty="0" err="1"/>
              <a:t>SDG’s</a:t>
            </a:r>
            <a:r>
              <a:rPr lang="nl-NL" dirty="0"/>
              <a:t> met elkaar doormiddel van pijlen. Onderbouw met elkaar waarom de </a:t>
            </a:r>
            <a:r>
              <a:rPr lang="nl-NL" dirty="0" err="1"/>
              <a:t>SDG’s</a:t>
            </a:r>
            <a:r>
              <a:rPr lang="nl-NL" dirty="0"/>
              <a:t> met elkaar te maken hebben. </a:t>
            </a:r>
          </a:p>
          <a:p>
            <a:pPr marL="0" indent="0">
              <a:buNone/>
            </a:pPr>
            <a:endParaRPr lang="nl-NL" dirty="0"/>
          </a:p>
        </p:txBody>
      </p:sp>
      <p:pic>
        <p:nvPicPr>
          <p:cNvPr id="9" name="Picture 2" descr="SDGs - Goedwerk Foundation">
            <a:extLst>
              <a:ext uri="{FF2B5EF4-FFF2-40B4-BE49-F238E27FC236}">
                <a16:creationId xmlns:a16="http://schemas.microsoft.com/office/drawing/2014/main" id="{DFCB7EC9-307E-265A-E588-0AD703CBAC2B}"/>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6134" r="6134"/>
          <a:stretch>
            <a:fillRect/>
          </a:stretch>
        </p:blipFill>
        <p:spPr bwMode="auto">
          <a:xfrm>
            <a:off x="0" y="0"/>
            <a:ext cx="6016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31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F71829-EB9E-5669-E3A5-12CBAFE7DE68}"/>
              </a:ext>
            </a:extLst>
          </p:cNvPr>
          <p:cNvSpPr>
            <a:spLocks noGrp="1"/>
          </p:cNvSpPr>
          <p:nvPr>
            <p:ph type="title"/>
          </p:nvPr>
        </p:nvSpPr>
        <p:spPr/>
        <p:txBody>
          <a:bodyPr/>
          <a:lstStyle/>
          <a:p>
            <a:r>
              <a:rPr lang="nl-NL" dirty="0"/>
              <a:t>De impact van duurzaamheid</a:t>
            </a:r>
          </a:p>
        </p:txBody>
      </p:sp>
      <p:sp>
        <p:nvSpPr>
          <p:cNvPr id="6" name="Tijdelijke aanduiding voor tekst 5">
            <a:extLst>
              <a:ext uri="{FF2B5EF4-FFF2-40B4-BE49-F238E27FC236}">
                <a16:creationId xmlns:a16="http://schemas.microsoft.com/office/drawing/2014/main" id="{43BA6AC6-5C7F-243A-3398-2189E957B29C}"/>
              </a:ext>
            </a:extLst>
          </p:cNvPr>
          <p:cNvSpPr>
            <a:spLocks noGrp="1"/>
          </p:cNvSpPr>
          <p:nvPr>
            <p:ph type="body" sz="quarter" idx="13"/>
          </p:nvPr>
        </p:nvSpPr>
        <p:spPr/>
        <p:txBody>
          <a:bodyPr/>
          <a:lstStyle/>
          <a:p>
            <a:pPr marL="0" indent="0">
              <a:buNone/>
            </a:pPr>
            <a:r>
              <a:rPr lang="nl-NL" dirty="0"/>
              <a:t>Is duurzaamheid een positieve trend in de maatschappij? </a:t>
            </a:r>
          </a:p>
          <a:p>
            <a:pPr marL="0" indent="0">
              <a:buNone/>
            </a:pPr>
            <a:endParaRPr lang="nl-NL" dirty="0"/>
          </a:p>
          <a:p>
            <a:pPr marL="0" indent="0">
              <a:buNone/>
            </a:pPr>
            <a:r>
              <a:rPr lang="nl-NL" dirty="0"/>
              <a:t>Waarom is het goed je bewust te zijn van zowel de positieve kanten als nadelige kanten van duurzaamheidstrend? </a:t>
            </a:r>
          </a:p>
        </p:txBody>
      </p:sp>
    </p:spTree>
    <p:extLst>
      <p:ext uri="{BB962C8B-B14F-4D97-AF65-F5344CB8AC3E}">
        <p14:creationId xmlns:p14="http://schemas.microsoft.com/office/powerpoint/2010/main" val="368118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96DCDC3-F211-9F64-539D-42736478E6E8}"/>
              </a:ext>
            </a:extLst>
          </p:cNvPr>
          <p:cNvSpPr>
            <a:spLocks noGrp="1"/>
          </p:cNvSpPr>
          <p:nvPr>
            <p:ph type="title"/>
          </p:nvPr>
        </p:nvSpPr>
        <p:spPr/>
        <p:txBody>
          <a:bodyPr/>
          <a:lstStyle/>
          <a:p>
            <a:r>
              <a:rPr lang="nl-NL" dirty="0"/>
              <a:t>Opdracht</a:t>
            </a:r>
          </a:p>
        </p:txBody>
      </p:sp>
      <p:sp>
        <p:nvSpPr>
          <p:cNvPr id="5" name="Tijdelijke aanduiding voor tekst 4">
            <a:extLst>
              <a:ext uri="{FF2B5EF4-FFF2-40B4-BE49-F238E27FC236}">
                <a16:creationId xmlns:a16="http://schemas.microsoft.com/office/drawing/2014/main" id="{D4C2C17C-63B4-BCA6-C24E-285080E15EBD}"/>
              </a:ext>
            </a:extLst>
          </p:cNvPr>
          <p:cNvSpPr>
            <a:spLocks noGrp="1"/>
          </p:cNvSpPr>
          <p:nvPr>
            <p:ph type="body" sz="quarter" idx="13"/>
          </p:nvPr>
        </p:nvSpPr>
        <p:spPr/>
        <p:txBody>
          <a:bodyPr/>
          <a:lstStyle/>
          <a:p>
            <a:pPr marL="0" indent="0">
              <a:buNone/>
            </a:pPr>
            <a:r>
              <a:rPr lang="nl-NL" dirty="0"/>
              <a:t>Verbind zoveel mogelijk </a:t>
            </a:r>
            <a:r>
              <a:rPr lang="nl-NL" dirty="0" err="1"/>
              <a:t>SDG’s</a:t>
            </a:r>
            <a:r>
              <a:rPr lang="nl-NL" dirty="0"/>
              <a:t> met elkaar doormiddel van pijlen. Onderbouw met elkaar waarom de </a:t>
            </a:r>
            <a:r>
              <a:rPr lang="nl-NL" dirty="0" err="1"/>
              <a:t>SDG’s</a:t>
            </a:r>
            <a:r>
              <a:rPr lang="nl-NL" dirty="0"/>
              <a:t> met elkaar te maken hebben. </a:t>
            </a:r>
          </a:p>
          <a:p>
            <a:pPr marL="0" indent="0">
              <a:buNone/>
            </a:pPr>
            <a:endParaRPr lang="nl-NL" dirty="0"/>
          </a:p>
          <a:p>
            <a:pPr marL="0" indent="0">
              <a:buNone/>
            </a:pPr>
            <a:endParaRPr lang="nl-NL" dirty="0"/>
          </a:p>
          <a:p>
            <a:pPr marL="0" indent="0">
              <a:buNone/>
            </a:pPr>
            <a:r>
              <a:rPr lang="nl-NL" dirty="0"/>
              <a:t>Noteer bij de </a:t>
            </a:r>
            <a:r>
              <a:rPr lang="nl-NL" dirty="0" err="1"/>
              <a:t>SDG’s</a:t>
            </a:r>
            <a:r>
              <a:rPr lang="nl-NL" dirty="0"/>
              <a:t> de nadelige kanten van de SDG. </a:t>
            </a:r>
          </a:p>
        </p:txBody>
      </p:sp>
      <p:pic>
        <p:nvPicPr>
          <p:cNvPr id="9" name="Picture 2" descr="SDGs - Goedwerk Foundation">
            <a:extLst>
              <a:ext uri="{FF2B5EF4-FFF2-40B4-BE49-F238E27FC236}">
                <a16:creationId xmlns:a16="http://schemas.microsoft.com/office/drawing/2014/main" id="{DFCB7EC9-307E-265A-E588-0AD703CBAC2B}"/>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6134" r="6134"/>
          <a:stretch>
            <a:fillRect/>
          </a:stretch>
        </p:blipFill>
        <p:spPr bwMode="auto">
          <a:xfrm>
            <a:off x="0" y="0"/>
            <a:ext cx="6016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43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2DAC22E2-8CF3-F88F-AEC6-B6B067E8349A}"/>
              </a:ext>
            </a:extLst>
          </p:cNvPr>
          <p:cNvSpPr>
            <a:spLocks noGrp="1"/>
          </p:cNvSpPr>
          <p:nvPr>
            <p:ph type="title"/>
          </p:nvPr>
        </p:nvSpPr>
        <p:spPr>
          <a:xfrm>
            <a:off x="371476" y="296863"/>
            <a:ext cx="10260000" cy="1160403"/>
          </a:xfrm>
        </p:spPr>
        <p:txBody>
          <a:bodyPr anchor="t">
            <a:normAutofit/>
          </a:bodyPr>
          <a:lstStyle/>
          <a:p>
            <a:r>
              <a:rPr lang="nl-NL" dirty="0"/>
              <a:t>Wat is systeemdenken? En wat is het nu hiervan?</a:t>
            </a:r>
          </a:p>
        </p:txBody>
      </p:sp>
      <p:pic>
        <p:nvPicPr>
          <p:cNvPr id="3074" name="Picture 2" descr="Why Systems Thinking is Effective in the Workplace | SSDM">
            <a:extLst>
              <a:ext uri="{FF2B5EF4-FFF2-40B4-BE49-F238E27FC236}">
                <a16:creationId xmlns:a16="http://schemas.microsoft.com/office/drawing/2014/main" id="{41623F69-1757-48D2-259E-06D4C98A591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52870" y="1709738"/>
            <a:ext cx="7686259" cy="4419599"/>
          </a:xfrm>
          <a:prstGeom prst="rect">
            <a:avLst/>
          </a:prstGeom>
          <a:solidFill>
            <a:srgbClr val="FFFFFF"/>
          </a:solidFill>
        </p:spPr>
      </p:pic>
    </p:spTree>
    <p:extLst>
      <p:ext uri="{BB962C8B-B14F-4D97-AF65-F5344CB8AC3E}">
        <p14:creationId xmlns:p14="http://schemas.microsoft.com/office/powerpoint/2010/main" val="264356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BAC500-74B3-710D-201D-EEE0F3812ED2}"/>
              </a:ext>
            </a:extLst>
          </p:cNvPr>
          <p:cNvSpPr>
            <a:spLocks noGrp="1"/>
          </p:cNvSpPr>
          <p:nvPr>
            <p:ph type="title"/>
          </p:nvPr>
        </p:nvSpPr>
        <p:spPr/>
        <p:txBody>
          <a:bodyPr/>
          <a:lstStyle/>
          <a:p>
            <a:r>
              <a:rPr lang="nl-NL" dirty="0"/>
              <a:t>Systeemdenken en complexe problemen </a:t>
            </a:r>
          </a:p>
        </p:txBody>
      </p:sp>
      <p:sp>
        <p:nvSpPr>
          <p:cNvPr id="3" name="Tijdelijke aanduiding voor tekst 2">
            <a:extLst>
              <a:ext uri="{FF2B5EF4-FFF2-40B4-BE49-F238E27FC236}">
                <a16:creationId xmlns:a16="http://schemas.microsoft.com/office/drawing/2014/main" id="{AD45B372-ED71-C28F-AAA7-2DAAA4778CC8}"/>
              </a:ext>
            </a:extLst>
          </p:cNvPr>
          <p:cNvSpPr>
            <a:spLocks noGrp="1"/>
          </p:cNvSpPr>
          <p:nvPr>
            <p:ph type="body" sz="quarter" idx="13"/>
          </p:nvPr>
        </p:nvSpPr>
        <p:spPr/>
        <p:txBody>
          <a:bodyPr/>
          <a:lstStyle/>
          <a:p>
            <a:pPr marL="0" indent="0">
              <a:buNone/>
            </a:pPr>
            <a:r>
              <a:rPr lang="nl-NL" b="1" dirty="0"/>
              <a:t>Twee aannames:</a:t>
            </a:r>
          </a:p>
          <a:p>
            <a:pPr>
              <a:buFont typeface="Wingdings" panose="05000000000000000000" pitchFamily="2" charset="2"/>
              <a:buChar char="§"/>
            </a:pPr>
            <a:r>
              <a:rPr lang="nl-NL" dirty="0"/>
              <a:t>Systemen zijn overal</a:t>
            </a:r>
          </a:p>
          <a:p>
            <a:pPr>
              <a:buFont typeface="Wingdings" panose="05000000000000000000" pitchFamily="2" charset="2"/>
              <a:buChar char="§"/>
            </a:pPr>
            <a:r>
              <a:rPr lang="nl-NL" dirty="0"/>
              <a:t>Systemen bestaan op verschillende niveaus</a:t>
            </a:r>
          </a:p>
          <a:p>
            <a:pPr>
              <a:buFont typeface="Wingdings" panose="05000000000000000000" pitchFamily="2" charset="2"/>
              <a:buChar char="§"/>
            </a:pPr>
            <a:endParaRPr lang="nl-NL" dirty="0"/>
          </a:p>
          <a:p>
            <a:pPr>
              <a:buFont typeface="Wingdings" panose="05000000000000000000" pitchFamily="2" charset="2"/>
              <a:buChar char="§"/>
            </a:pPr>
            <a:endParaRPr lang="nl-NL" dirty="0"/>
          </a:p>
          <a:p>
            <a:pPr marL="0" indent="0">
              <a:buNone/>
            </a:pPr>
            <a:r>
              <a:rPr lang="nl-NL" i="1" dirty="0"/>
              <a:t>“Systeemdenken is een manier van denken en benaderen van situaties waarbij de focus ligt op het begrijpen van de onderlinge relaties en interacties tussen de verschillende onderdelen van een systeem.”  </a:t>
            </a:r>
          </a:p>
        </p:txBody>
      </p:sp>
      <p:sp>
        <p:nvSpPr>
          <p:cNvPr id="5" name="Tijdelijke aanduiding voor tekst 4">
            <a:extLst>
              <a:ext uri="{FF2B5EF4-FFF2-40B4-BE49-F238E27FC236}">
                <a16:creationId xmlns:a16="http://schemas.microsoft.com/office/drawing/2014/main" id="{C0E06E86-29C6-26E2-B412-4840917F803F}"/>
              </a:ext>
            </a:extLst>
          </p:cNvPr>
          <p:cNvSpPr>
            <a:spLocks noGrp="1"/>
          </p:cNvSpPr>
          <p:nvPr>
            <p:ph type="body" sz="quarter" idx="16"/>
          </p:nvPr>
        </p:nvSpPr>
        <p:spPr/>
        <p:txBody>
          <a:bodyPr/>
          <a:lstStyle/>
          <a:p>
            <a:r>
              <a:rPr lang="nl-NL" dirty="0"/>
              <a:t>Goodman, 2002</a:t>
            </a:r>
          </a:p>
        </p:txBody>
      </p:sp>
      <p:pic>
        <p:nvPicPr>
          <p:cNvPr id="2050" name="Picture 2" descr="Systems Thinking - Overview, History and Role in the Workplace">
            <a:extLst>
              <a:ext uri="{FF2B5EF4-FFF2-40B4-BE49-F238E27FC236}">
                <a16:creationId xmlns:a16="http://schemas.microsoft.com/office/drawing/2014/main" id="{089BC7EE-E26B-4EC2-6844-0AE4153823DC}"/>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t="5230" b="523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515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16329E-442B-2DD2-03E5-1E71CD52C0AA}"/>
              </a:ext>
            </a:extLst>
          </p:cNvPr>
          <p:cNvSpPr>
            <a:spLocks noGrp="1"/>
          </p:cNvSpPr>
          <p:nvPr>
            <p:ph type="title"/>
          </p:nvPr>
        </p:nvSpPr>
        <p:spPr/>
        <p:txBody>
          <a:bodyPr/>
          <a:lstStyle/>
          <a:p>
            <a:r>
              <a:rPr lang="nl-NL" dirty="0"/>
              <a:t>‘The </a:t>
            </a:r>
            <a:r>
              <a:rPr lang="nl-NL" dirty="0" err="1"/>
              <a:t>iceberg</a:t>
            </a:r>
            <a:r>
              <a:rPr lang="nl-NL" dirty="0"/>
              <a:t>’ </a:t>
            </a:r>
          </a:p>
        </p:txBody>
      </p:sp>
      <p:sp>
        <p:nvSpPr>
          <p:cNvPr id="3" name="Tijdelijke aanduiding voor tekst 2">
            <a:extLst>
              <a:ext uri="{FF2B5EF4-FFF2-40B4-BE49-F238E27FC236}">
                <a16:creationId xmlns:a16="http://schemas.microsoft.com/office/drawing/2014/main" id="{952E9937-36CB-313A-F34B-A381EB281EB4}"/>
              </a:ext>
            </a:extLst>
          </p:cNvPr>
          <p:cNvSpPr>
            <a:spLocks noGrp="1"/>
          </p:cNvSpPr>
          <p:nvPr>
            <p:ph type="body" sz="quarter" idx="13"/>
          </p:nvPr>
        </p:nvSpPr>
        <p:spPr/>
        <p:txBody>
          <a:bodyPr/>
          <a:lstStyle/>
          <a:p>
            <a:pPr marL="0" indent="0">
              <a:buNone/>
            </a:pPr>
            <a:r>
              <a:rPr lang="nl-NL" dirty="0"/>
              <a:t>1. Niveau van gebeurtenis; doorgaans is dit waar te nemen.</a:t>
            </a:r>
          </a:p>
          <a:p>
            <a:pPr marL="0" indent="0">
              <a:buNone/>
            </a:pPr>
            <a:endParaRPr lang="nl-NL" dirty="0"/>
          </a:p>
          <a:p>
            <a:pPr marL="0" indent="0">
              <a:buNone/>
            </a:pPr>
            <a:r>
              <a:rPr lang="nl-NL" dirty="0"/>
              <a:t>2. Niveau van patronen; komt de gebeurtenis of soortgelijke gebeurtenis vaker voor</a:t>
            </a:r>
          </a:p>
          <a:p>
            <a:pPr marL="0" indent="0">
              <a:buNone/>
            </a:pPr>
            <a:endParaRPr lang="nl-NL" dirty="0"/>
          </a:p>
          <a:p>
            <a:pPr marL="0" indent="0">
              <a:buNone/>
            </a:pPr>
            <a:r>
              <a:rPr lang="nl-NL" dirty="0"/>
              <a:t>3. Structuurniveau; Wat veroorzaakt het probleem dat wordt waargenomen? Dit kunnen verschillende zaken zijn zoals: fysiek, organisatie, beleid of gewoontes. </a:t>
            </a:r>
          </a:p>
          <a:p>
            <a:pPr marL="0" indent="0">
              <a:buNone/>
            </a:pPr>
            <a:endParaRPr lang="nl-NL" dirty="0"/>
          </a:p>
          <a:p>
            <a:pPr marL="0" indent="0">
              <a:buNone/>
            </a:pPr>
            <a:r>
              <a:rPr lang="nl-NL" dirty="0"/>
              <a:t>4. Mentale modelniveau; Overtuiging, moraal, verwachting en waarden. </a:t>
            </a:r>
          </a:p>
        </p:txBody>
      </p:sp>
      <p:pic>
        <p:nvPicPr>
          <p:cNvPr id="9" name="Tijdelijke aanduiding voor afbeelding 8">
            <a:extLst>
              <a:ext uri="{FF2B5EF4-FFF2-40B4-BE49-F238E27FC236}">
                <a16:creationId xmlns:a16="http://schemas.microsoft.com/office/drawing/2014/main" id="{6B2EA80B-74DE-F654-77F2-3C550F9A7530}"/>
              </a:ext>
            </a:extLst>
          </p:cNvPr>
          <p:cNvPicPr>
            <a:picLocks noGrp="1" noChangeAspect="1"/>
          </p:cNvPicPr>
          <p:nvPr>
            <p:ph type="pic" sz="quarter" idx="14"/>
          </p:nvPr>
        </p:nvPicPr>
        <p:blipFill rotWithShape="1">
          <a:blip r:embed="rId3"/>
          <a:srcRect t="102" b="-2088"/>
          <a:stretch/>
        </p:blipFill>
        <p:spPr>
          <a:xfrm>
            <a:off x="6152767" y="1181167"/>
            <a:ext cx="5656454" cy="4495665"/>
          </a:xfrm>
        </p:spPr>
      </p:pic>
      <p:sp>
        <p:nvSpPr>
          <p:cNvPr id="5" name="Tijdelijke aanduiding voor tekst 4">
            <a:extLst>
              <a:ext uri="{FF2B5EF4-FFF2-40B4-BE49-F238E27FC236}">
                <a16:creationId xmlns:a16="http://schemas.microsoft.com/office/drawing/2014/main" id="{DCFC0C52-1103-B8A6-DB27-9A00E5F9F352}"/>
              </a:ext>
            </a:extLst>
          </p:cNvPr>
          <p:cNvSpPr>
            <a:spLocks noGrp="1"/>
          </p:cNvSpPr>
          <p:nvPr>
            <p:ph type="body" sz="quarter" idx="16"/>
          </p:nvPr>
        </p:nvSpPr>
        <p:spPr>
          <a:xfrm>
            <a:off x="6175377" y="5952931"/>
            <a:ext cx="5645148" cy="176407"/>
          </a:xfrm>
        </p:spPr>
        <p:txBody>
          <a:bodyPr/>
          <a:lstStyle/>
          <a:p>
            <a:endParaRPr lang="nl-NL" dirty="0"/>
          </a:p>
        </p:txBody>
      </p:sp>
      <p:pic>
        <p:nvPicPr>
          <p:cNvPr id="11" name="Afbeelding 10">
            <a:extLst>
              <a:ext uri="{FF2B5EF4-FFF2-40B4-BE49-F238E27FC236}">
                <a16:creationId xmlns:a16="http://schemas.microsoft.com/office/drawing/2014/main" id="{55D6B210-C87C-2418-8CA8-92B91371B94F}"/>
              </a:ext>
            </a:extLst>
          </p:cNvPr>
          <p:cNvPicPr>
            <a:picLocks noChangeAspect="1"/>
          </p:cNvPicPr>
          <p:nvPr/>
        </p:nvPicPr>
        <p:blipFill>
          <a:blip r:embed="rId4"/>
          <a:stretch>
            <a:fillRect/>
          </a:stretch>
        </p:blipFill>
        <p:spPr>
          <a:xfrm>
            <a:off x="6188947" y="1217520"/>
            <a:ext cx="5756416" cy="4675399"/>
          </a:xfrm>
          <a:prstGeom prst="rect">
            <a:avLst/>
          </a:prstGeom>
        </p:spPr>
      </p:pic>
    </p:spTree>
    <p:extLst>
      <p:ext uri="{BB962C8B-B14F-4D97-AF65-F5344CB8AC3E}">
        <p14:creationId xmlns:p14="http://schemas.microsoft.com/office/powerpoint/2010/main" val="373900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A1E553A-4B10-DD43-CD06-0563EA8AF5DD}"/>
              </a:ext>
            </a:extLst>
          </p:cNvPr>
          <p:cNvSpPr>
            <a:spLocks noGrp="1"/>
          </p:cNvSpPr>
          <p:nvPr>
            <p:ph type="title"/>
          </p:nvPr>
        </p:nvSpPr>
        <p:spPr>
          <a:xfrm>
            <a:off x="371476" y="296864"/>
            <a:ext cx="9560130" cy="1012474"/>
          </a:xfrm>
        </p:spPr>
        <p:txBody>
          <a:bodyPr/>
          <a:lstStyle/>
          <a:p>
            <a:r>
              <a:rPr lang="nl-NL" sz="2400" dirty="0"/>
              <a:t>Systeemdenken is complex. </a:t>
            </a:r>
            <a:br>
              <a:rPr lang="nl-NL" sz="2400" dirty="0"/>
            </a:br>
            <a:endParaRPr lang="nl-NL" sz="2400" dirty="0"/>
          </a:p>
        </p:txBody>
      </p:sp>
      <p:graphicFrame>
        <p:nvGraphicFramePr>
          <p:cNvPr id="6" name="Tijdelijke aanduiding voor inhoud 5">
            <a:extLst>
              <a:ext uri="{FF2B5EF4-FFF2-40B4-BE49-F238E27FC236}">
                <a16:creationId xmlns:a16="http://schemas.microsoft.com/office/drawing/2014/main" id="{F68E5E10-913B-3C9A-EF30-CB00C3305C06}"/>
              </a:ext>
            </a:extLst>
          </p:cNvPr>
          <p:cNvGraphicFramePr>
            <a:graphicFrameLocks noGrp="1"/>
          </p:cNvGraphicFramePr>
          <p:nvPr>
            <p:ph idx="1"/>
            <p:extLst>
              <p:ext uri="{D42A27DB-BD31-4B8C-83A1-F6EECF244321}">
                <p14:modId xmlns:p14="http://schemas.microsoft.com/office/powerpoint/2010/main" val="3266700645"/>
              </p:ext>
            </p:extLst>
          </p:nvPr>
        </p:nvGraphicFramePr>
        <p:xfrm>
          <a:off x="2260394" y="1867089"/>
          <a:ext cx="7671212" cy="4113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Pijl: gekromd omhoog 13">
            <a:extLst>
              <a:ext uri="{FF2B5EF4-FFF2-40B4-BE49-F238E27FC236}">
                <a16:creationId xmlns:a16="http://schemas.microsoft.com/office/drawing/2014/main" id="{02F8E968-7640-27DD-75B9-D9ABDF0E2D44}"/>
              </a:ext>
            </a:extLst>
          </p:cNvPr>
          <p:cNvSpPr/>
          <p:nvPr/>
        </p:nvSpPr>
        <p:spPr>
          <a:xfrm>
            <a:off x="3816220" y="5575447"/>
            <a:ext cx="4833258" cy="690465"/>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5" name="Pijl: gekromd omhoog 14">
            <a:extLst>
              <a:ext uri="{FF2B5EF4-FFF2-40B4-BE49-F238E27FC236}">
                <a16:creationId xmlns:a16="http://schemas.microsoft.com/office/drawing/2014/main" id="{62579710-DC01-DBD6-2EAB-0A7FA5EFAF11}"/>
              </a:ext>
            </a:extLst>
          </p:cNvPr>
          <p:cNvSpPr/>
          <p:nvPr/>
        </p:nvSpPr>
        <p:spPr>
          <a:xfrm rot="10800000">
            <a:off x="6232849" y="2398451"/>
            <a:ext cx="2799184" cy="690465"/>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6" name="Pijl: gekromd omhoog 15">
            <a:extLst>
              <a:ext uri="{FF2B5EF4-FFF2-40B4-BE49-F238E27FC236}">
                <a16:creationId xmlns:a16="http://schemas.microsoft.com/office/drawing/2014/main" id="{067DBE4F-46E9-74F8-7119-1CBD625B0E92}"/>
              </a:ext>
            </a:extLst>
          </p:cNvPr>
          <p:cNvSpPr/>
          <p:nvPr/>
        </p:nvSpPr>
        <p:spPr>
          <a:xfrm rot="10800000">
            <a:off x="2847030" y="2398450"/>
            <a:ext cx="2799184" cy="690465"/>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7" name="Pijl: gekromd omhoog 16">
            <a:extLst>
              <a:ext uri="{FF2B5EF4-FFF2-40B4-BE49-F238E27FC236}">
                <a16:creationId xmlns:a16="http://schemas.microsoft.com/office/drawing/2014/main" id="{ABD2C3EE-4F6B-1030-5F10-1D17032045DF}"/>
              </a:ext>
            </a:extLst>
          </p:cNvPr>
          <p:cNvSpPr/>
          <p:nvPr/>
        </p:nvSpPr>
        <p:spPr>
          <a:xfrm>
            <a:off x="6301274" y="4599992"/>
            <a:ext cx="2799184" cy="690465"/>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8" name="Pijl: gekromd omhoog 17">
            <a:extLst>
              <a:ext uri="{FF2B5EF4-FFF2-40B4-BE49-F238E27FC236}">
                <a16:creationId xmlns:a16="http://schemas.microsoft.com/office/drawing/2014/main" id="{F9B619CB-34D5-D0F6-C26E-D937A825502B}"/>
              </a:ext>
            </a:extLst>
          </p:cNvPr>
          <p:cNvSpPr/>
          <p:nvPr/>
        </p:nvSpPr>
        <p:spPr>
          <a:xfrm rot="10800000">
            <a:off x="3884645" y="1594328"/>
            <a:ext cx="4833258" cy="690465"/>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9" name="Pijl: gekromd omhoog 18">
            <a:extLst>
              <a:ext uri="{FF2B5EF4-FFF2-40B4-BE49-F238E27FC236}">
                <a16:creationId xmlns:a16="http://schemas.microsoft.com/office/drawing/2014/main" id="{02B53CB4-5935-F42C-1078-70666C68BD33}"/>
              </a:ext>
            </a:extLst>
          </p:cNvPr>
          <p:cNvSpPr/>
          <p:nvPr/>
        </p:nvSpPr>
        <p:spPr>
          <a:xfrm>
            <a:off x="2973355" y="4573208"/>
            <a:ext cx="2799184" cy="690465"/>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3786076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A1E183F8-34D3-D048-14FE-05D253445B9B}"/>
              </a:ext>
            </a:extLst>
          </p:cNvPr>
          <p:cNvSpPr>
            <a:spLocks noGrp="1"/>
          </p:cNvSpPr>
          <p:nvPr>
            <p:ph type="body" sz="quarter" idx="16"/>
          </p:nvPr>
        </p:nvSpPr>
        <p:spPr/>
        <p:txBody>
          <a:bodyPr/>
          <a:lstStyle/>
          <a:p>
            <a:r>
              <a:rPr lang="nl-NL" dirty="0"/>
              <a:t>Trouwlaan, Tilburg.</a:t>
            </a:r>
          </a:p>
        </p:txBody>
      </p:sp>
      <p:sp>
        <p:nvSpPr>
          <p:cNvPr id="5" name="Tijdelijke aanduiding voor tekst 4">
            <a:extLst>
              <a:ext uri="{FF2B5EF4-FFF2-40B4-BE49-F238E27FC236}">
                <a16:creationId xmlns:a16="http://schemas.microsoft.com/office/drawing/2014/main" id="{C8DF9A9C-652A-7215-B5D0-B9FA3D1B562B}"/>
              </a:ext>
            </a:extLst>
          </p:cNvPr>
          <p:cNvSpPr>
            <a:spLocks noGrp="1"/>
          </p:cNvSpPr>
          <p:nvPr>
            <p:ph type="body" sz="quarter" idx="13"/>
          </p:nvPr>
        </p:nvSpPr>
        <p:spPr/>
        <p:txBody>
          <a:bodyPr/>
          <a:lstStyle/>
          <a:p>
            <a:pPr marL="0" indent="0">
              <a:buNone/>
            </a:pPr>
            <a:r>
              <a:rPr lang="nl-NL" dirty="0"/>
              <a:t>Wat zijn de onderlinge relaties tussen deze onderdelen?</a:t>
            </a:r>
          </a:p>
          <a:p>
            <a:pPr marL="0" indent="0">
              <a:buNone/>
            </a:pPr>
            <a:endParaRPr lang="nl-NL" dirty="0"/>
          </a:p>
          <a:p>
            <a:pPr marL="0" indent="0">
              <a:buNone/>
            </a:pPr>
            <a:r>
              <a:rPr lang="nl-NL" dirty="0"/>
              <a:t>Hoe </a:t>
            </a:r>
            <a:r>
              <a:rPr lang="nl-NL" dirty="0" err="1"/>
              <a:t>beinvloeden</a:t>
            </a:r>
            <a:r>
              <a:rPr lang="nl-NL" dirty="0"/>
              <a:t> deze relaties elkaar? </a:t>
            </a:r>
          </a:p>
          <a:p>
            <a:pPr marL="0" indent="0">
              <a:buNone/>
            </a:pPr>
            <a:endParaRPr lang="nl-NL" dirty="0"/>
          </a:p>
          <a:p>
            <a:pPr marL="0" indent="0">
              <a:buNone/>
            </a:pPr>
            <a:r>
              <a:rPr lang="nl-NL" dirty="0"/>
              <a:t>Wat zijn de mogelijke gevolgen? </a:t>
            </a:r>
          </a:p>
          <a:p>
            <a:pPr marL="0" indent="0">
              <a:buNone/>
            </a:pPr>
            <a:endParaRPr lang="nl-NL" dirty="0"/>
          </a:p>
          <a:p>
            <a:pPr marL="0" indent="0">
              <a:buNone/>
            </a:pPr>
            <a:endParaRPr lang="nl-NL" dirty="0"/>
          </a:p>
          <a:p>
            <a:pPr marL="0" indent="0">
              <a:buNone/>
            </a:pPr>
            <a:r>
              <a:rPr lang="nl-NL" i="1" dirty="0"/>
              <a:t>“Door een holistische benadering van een onderwerp, hou je rekening met de onderlinge afhankelijkheden en de langetermijneffecten van beslissingen.” </a:t>
            </a:r>
          </a:p>
        </p:txBody>
      </p:sp>
      <p:sp>
        <p:nvSpPr>
          <p:cNvPr id="4" name="Titel 3">
            <a:extLst>
              <a:ext uri="{FF2B5EF4-FFF2-40B4-BE49-F238E27FC236}">
                <a16:creationId xmlns:a16="http://schemas.microsoft.com/office/drawing/2014/main" id="{F5BACA4F-4A3D-1185-63DA-BAC38458E23F}"/>
              </a:ext>
            </a:extLst>
          </p:cNvPr>
          <p:cNvSpPr>
            <a:spLocks noGrp="1"/>
          </p:cNvSpPr>
          <p:nvPr>
            <p:ph type="title"/>
          </p:nvPr>
        </p:nvSpPr>
        <p:spPr/>
        <p:txBody>
          <a:bodyPr/>
          <a:lstStyle/>
          <a:p>
            <a:r>
              <a:rPr lang="nl-NL" dirty="0"/>
              <a:t>Wat zijn de belangrijkste onderdelen van de Trouwlaan (foto).</a:t>
            </a:r>
          </a:p>
        </p:txBody>
      </p:sp>
      <p:pic>
        <p:nvPicPr>
          <p:cNvPr id="2050" name="Picture 2" descr="Oplossing om Trouwlaan veiliger te maken is té ingrijpend, gemeente neemt  wel tussenstappen | Tilburg e.o. | bd.nl">
            <a:extLst>
              <a:ext uri="{FF2B5EF4-FFF2-40B4-BE49-F238E27FC236}">
                <a16:creationId xmlns:a16="http://schemas.microsoft.com/office/drawing/2014/main" id="{AB4F1CCE-F2E4-4543-9D5A-ECE91D4ECF42}"/>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1680" r="168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52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ndertitel 5">
            <a:extLst>
              <a:ext uri="{FF2B5EF4-FFF2-40B4-BE49-F238E27FC236}">
                <a16:creationId xmlns:a16="http://schemas.microsoft.com/office/drawing/2014/main" id="{180C22EF-0565-DB11-6BBC-08BB8181BD9B}"/>
              </a:ext>
            </a:extLst>
          </p:cNvPr>
          <p:cNvSpPr>
            <a:spLocks noGrp="1"/>
          </p:cNvSpPr>
          <p:nvPr>
            <p:ph type="subTitle" idx="1"/>
          </p:nvPr>
        </p:nvSpPr>
        <p:spPr/>
        <p:txBody>
          <a:bodyPr/>
          <a:lstStyle/>
          <a:p>
            <a:r>
              <a:rPr lang="nl-NL" i="1" dirty="0"/>
              <a:t>“Een gemeente heeft te maken met een toename van overlast door hondenpoep in de openbare ruimte. De gemeente wil de overlast aanpakken, maar weet niet goed hoe.”</a:t>
            </a:r>
          </a:p>
        </p:txBody>
      </p:sp>
      <p:sp>
        <p:nvSpPr>
          <p:cNvPr id="5" name="Titel 4">
            <a:extLst>
              <a:ext uri="{FF2B5EF4-FFF2-40B4-BE49-F238E27FC236}">
                <a16:creationId xmlns:a16="http://schemas.microsoft.com/office/drawing/2014/main" id="{E29B496E-3D93-FCBC-5B9F-0F22EA9FB072}"/>
              </a:ext>
            </a:extLst>
          </p:cNvPr>
          <p:cNvSpPr>
            <a:spLocks noGrp="1"/>
          </p:cNvSpPr>
          <p:nvPr>
            <p:ph type="ctrTitle"/>
          </p:nvPr>
        </p:nvSpPr>
        <p:spPr/>
        <p:txBody>
          <a:bodyPr/>
          <a:lstStyle/>
          <a:p>
            <a:r>
              <a:rPr lang="nl-NL" dirty="0"/>
              <a:t>Casus</a:t>
            </a:r>
          </a:p>
        </p:txBody>
      </p:sp>
    </p:spTree>
    <p:extLst>
      <p:ext uri="{BB962C8B-B14F-4D97-AF65-F5344CB8AC3E}">
        <p14:creationId xmlns:p14="http://schemas.microsoft.com/office/powerpoint/2010/main" val="840047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F2C9915-4DEA-85F6-35FC-1C7734FB213E}"/>
              </a:ext>
            </a:extLst>
          </p:cNvPr>
          <p:cNvSpPr>
            <a:spLocks noGrp="1"/>
          </p:cNvSpPr>
          <p:nvPr>
            <p:ph type="title"/>
          </p:nvPr>
        </p:nvSpPr>
        <p:spPr/>
        <p:txBody>
          <a:bodyPr/>
          <a:lstStyle/>
          <a:p>
            <a:r>
              <a:rPr lang="nl-NL" sz="1600" dirty="0"/>
              <a:t>“Een gemeente heeft te maken met een toename van overlast door hondenpoep in de openbare ruimte. De gemeente wil de overlast aanpakken, maar weet niet goed hoe.”</a:t>
            </a:r>
            <a:br>
              <a:rPr lang="nl-NL" sz="1600" b="0" dirty="0"/>
            </a:br>
            <a:endParaRPr lang="nl-NL" sz="1600" b="0" dirty="0"/>
          </a:p>
        </p:txBody>
      </p:sp>
      <p:sp>
        <p:nvSpPr>
          <p:cNvPr id="5" name="Tijdelijke aanduiding voor tekst 4">
            <a:extLst>
              <a:ext uri="{FF2B5EF4-FFF2-40B4-BE49-F238E27FC236}">
                <a16:creationId xmlns:a16="http://schemas.microsoft.com/office/drawing/2014/main" id="{513BA746-4626-DB86-AE8A-19C8FB16F5F6}"/>
              </a:ext>
            </a:extLst>
          </p:cNvPr>
          <p:cNvSpPr>
            <a:spLocks noGrp="1"/>
          </p:cNvSpPr>
          <p:nvPr>
            <p:ph type="body" sz="quarter" idx="13"/>
          </p:nvPr>
        </p:nvSpPr>
        <p:spPr/>
        <p:txBody>
          <a:bodyPr/>
          <a:lstStyle/>
          <a:p>
            <a:pPr marL="0" indent="0">
              <a:buNone/>
            </a:pPr>
            <a:r>
              <a:rPr lang="nl-NL" dirty="0"/>
              <a:t>Kom met een oplossing. </a:t>
            </a:r>
          </a:p>
          <a:p>
            <a:pPr marL="0" indent="0">
              <a:buNone/>
            </a:pPr>
            <a:endParaRPr lang="nl-NL" dirty="0"/>
          </a:p>
          <a:p>
            <a:pPr marL="0" indent="0">
              <a:buNone/>
            </a:pPr>
            <a:r>
              <a:rPr lang="nl-NL" dirty="0"/>
              <a:t>Enige voorwaarden is dat jullie vertellen hoe je bij deze oplossing bent gekomen. </a:t>
            </a:r>
          </a:p>
          <a:p>
            <a:pPr marL="0" indent="0">
              <a:buNone/>
            </a:pPr>
            <a:endParaRPr lang="nl-NL" dirty="0"/>
          </a:p>
          <a:p>
            <a:pPr marL="0" indent="0">
              <a:buNone/>
            </a:pPr>
            <a:endParaRPr lang="nl-NL" dirty="0"/>
          </a:p>
          <a:p>
            <a:pPr marL="0" indent="0">
              <a:buNone/>
            </a:pPr>
            <a:endParaRPr lang="nl-NL" dirty="0"/>
          </a:p>
        </p:txBody>
      </p:sp>
      <p:sp>
        <p:nvSpPr>
          <p:cNvPr id="7" name="Tijdelijke aanduiding voor tekst 6">
            <a:extLst>
              <a:ext uri="{FF2B5EF4-FFF2-40B4-BE49-F238E27FC236}">
                <a16:creationId xmlns:a16="http://schemas.microsoft.com/office/drawing/2014/main" id="{A2473839-0447-AE5B-C676-0C4AB3B7B45E}"/>
              </a:ext>
            </a:extLst>
          </p:cNvPr>
          <p:cNvSpPr>
            <a:spLocks noGrp="1"/>
          </p:cNvSpPr>
          <p:nvPr>
            <p:ph type="body" sz="quarter" idx="15"/>
          </p:nvPr>
        </p:nvSpPr>
        <p:spPr/>
        <p:txBody>
          <a:bodyPr/>
          <a:lstStyle/>
          <a:p>
            <a:endParaRPr lang="nl-NL"/>
          </a:p>
        </p:txBody>
      </p:sp>
      <p:pic>
        <p:nvPicPr>
          <p:cNvPr id="4098" name="Picture 2" descr="Help! Mijn hond eet poep - Smølke">
            <a:extLst>
              <a:ext uri="{FF2B5EF4-FFF2-40B4-BE49-F238E27FC236}">
                <a16:creationId xmlns:a16="http://schemas.microsoft.com/office/drawing/2014/main" id="{0A6BFD14-4B0C-D3E6-790D-28795FFCE3F6}"/>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20733" r="20733"/>
          <a:stretch>
            <a:fillRect/>
          </a:stretch>
        </p:blipFill>
        <p:spPr bwMode="auto">
          <a:xfrm>
            <a:off x="7188718" y="802432"/>
            <a:ext cx="4322145" cy="4926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86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afbeelding 7" descr="Afbeelding met schermopname, staal, engineering, tekst&#10;&#10;Automatisch gegenereerde beschrijving">
            <a:extLst>
              <a:ext uri="{FF2B5EF4-FFF2-40B4-BE49-F238E27FC236}">
                <a16:creationId xmlns:a16="http://schemas.microsoft.com/office/drawing/2014/main" id="{9AEEBEC2-954B-C013-328C-6CBB01CDD2F0}"/>
              </a:ext>
            </a:extLst>
          </p:cNvPr>
          <p:cNvPicPr>
            <a:picLocks noGrp="1" noChangeAspect="1"/>
          </p:cNvPicPr>
          <p:nvPr>
            <p:ph type="pic" sz="quarter" idx="13"/>
          </p:nvPr>
        </p:nvPicPr>
        <p:blipFill rotWithShape="1">
          <a:blip r:embed="rId3"/>
          <a:srcRect r="1334"/>
          <a:stretch/>
        </p:blipFill>
        <p:spPr>
          <a:xfrm>
            <a:off x="20" y="10"/>
            <a:ext cx="12191980" cy="6857990"/>
          </a:xfrm>
          <a:noFill/>
        </p:spPr>
      </p:pic>
    </p:spTree>
    <p:extLst>
      <p:ext uri="{BB962C8B-B14F-4D97-AF65-F5344CB8AC3E}">
        <p14:creationId xmlns:p14="http://schemas.microsoft.com/office/powerpoint/2010/main" val="3804445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ndertitel 6">
            <a:extLst>
              <a:ext uri="{FF2B5EF4-FFF2-40B4-BE49-F238E27FC236}">
                <a16:creationId xmlns:a16="http://schemas.microsoft.com/office/drawing/2014/main" id="{7FB0CC9F-142C-7CA2-4EBE-6F1E662E56D8}"/>
              </a:ext>
            </a:extLst>
          </p:cNvPr>
          <p:cNvSpPr>
            <a:spLocks noGrp="1"/>
          </p:cNvSpPr>
          <p:nvPr>
            <p:ph type="subTitle" idx="1"/>
          </p:nvPr>
        </p:nvSpPr>
        <p:spPr/>
        <p:txBody>
          <a:bodyPr/>
          <a:lstStyle/>
          <a:p>
            <a:r>
              <a:rPr lang="nl-NL" dirty="0"/>
              <a:t>Waarden creëren die tegelijkertijd meerdere doelen bereikt. Om zo de impact van activiteiten te vergroten. </a:t>
            </a:r>
          </a:p>
        </p:txBody>
      </p:sp>
      <p:sp>
        <p:nvSpPr>
          <p:cNvPr id="6" name="Titel 5">
            <a:extLst>
              <a:ext uri="{FF2B5EF4-FFF2-40B4-BE49-F238E27FC236}">
                <a16:creationId xmlns:a16="http://schemas.microsoft.com/office/drawing/2014/main" id="{B9CD2B48-2893-2495-E7F2-7383006586FF}"/>
              </a:ext>
            </a:extLst>
          </p:cNvPr>
          <p:cNvSpPr>
            <a:spLocks noGrp="1"/>
          </p:cNvSpPr>
          <p:nvPr>
            <p:ph type="ctrTitle"/>
          </p:nvPr>
        </p:nvSpPr>
        <p:spPr/>
        <p:txBody>
          <a:bodyPr/>
          <a:lstStyle/>
          <a:p>
            <a:r>
              <a:rPr lang="nl-NL" dirty="0"/>
              <a:t>Wat is meervoudige waardencreatie?</a:t>
            </a:r>
          </a:p>
        </p:txBody>
      </p:sp>
    </p:spTree>
    <p:extLst>
      <p:ext uri="{BB962C8B-B14F-4D97-AF65-F5344CB8AC3E}">
        <p14:creationId xmlns:p14="http://schemas.microsoft.com/office/powerpoint/2010/main" val="3024325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43EB8D-DBDC-21ED-06BB-B9DAB4E631FE}"/>
              </a:ext>
            </a:extLst>
          </p:cNvPr>
          <p:cNvSpPr>
            <a:spLocks noGrp="1"/>
          </p:cNvSpPr>
          <p:nvPr>
            <p:ph type="title"/>
          </p:nvPr>
        </p:nvSpPr>
        <p:spPr/>
        <p:txBody>
          <a:bodyPr/>
          <a:lstStyle/>
          <a:p>
            <a:r>
              <a:rPr lang="nl-NL" dirty="0"/>
              <a:t>Meervoudige waardencreatie</a:t>
            </a:r>
          </a:p>
        </p:txBody>
      </p:sp>
      <p:sp>
        <p:nvSpPr>
          <p:cNvPr id="3" name="Tijdelijke aanduiding voor tekst 2">
            <a:extLst>
              <a:ext uri="{FF2B5EF4-FFF2-40B4-BE49-F238E27FC236}">
                <a16:creationId xmlns:a16="http://schemas.microsoft.com/office/drawing/2014/main" id="{FBFA2484-314D-F7B6-178A-F471A8C7DCA2}"/>
              </a:ext>
            </a:extLst>
          </p:cNvPr>
          <p:cNvSpPr>
            <a:spLocks noGrp="1"/>
          </p:cNvSpPr>
          <p:nvPr>
            <p:ph type="body" sz="quarter" idx="13"/>
          </p:nvPr>
        </p:nvSpPr>
        <p:spPr/>
        <p:txBody>
          <a:bodyPr/>
          <a:lstStyle/>
          <a:p>
            <a:pPr marL="0" indent="0">
              <a:buNone/>
            </a:pPr>
            <a:r>
              <a:rPr lang="nl-NL" dirty="0"/>
              <a:t>Economisch, sociaal en ecologische in balans. Belangrijk is dat de ene waarde niet ten kosten gaat van een andere waarden. </a:t>
            </a:r>
          </a:p>
          <a:p>
            <a:pPr marL="0" indent="0">
              <a:buNone/>
            </a:pPr>
            <a:endParaRPr lang="nl-NL" dirty="0"/>
          </a:p>
          <a:p>
            <a:pPr marL="0" indent="0">
              <a:buNone/>
            </a:pPr>
            <a:r>
              <a:rPr lang="nl-NL" dirty="0"/>
              <a:t>Wat zijn de voordelen van meervoudige waardencreatie? </a:t>
            </a:r>
          </a:p>
        </p:txBody>
      </p:sp>
      <p:sp>
        <p:nvSpPr>
          <p:cNvPr id="5" name="Tijdelijke aanduiding voor tekst 4">
            <a:extLst>
              <a:ext uri="{FF2B5EF4-FFF2-40B4-BE49-F238E27FC236}">
                <a16:creationId xmlns:a16="http://schemas.microsoft.com/office/drawing/2014/main" id="{716D5545-96F7-CC9C-48D9-5D83B9A83242}"/>
              </a:ext>
            </a:extLst>
          </p:cNvPr>
          <p:cNvSpPr>
            <a:spLocks noGrp="1"/>
          </p:cNvSpPr>
          <p:nvPr>
            <p:ph type="body" sz="quarter" idx="15"/>
          </p:nvPr>
        </p:nvSpPr>
        <p:spPr/>
        <p:txBody>
          <a:bodyPr/>
          <a:lstStyle/>
          <a:p>
            <a:endParaRPr lang="nl-NL"/>
          </a:p>
        </p:txBody>
      </p:sp>
      <p:pic>
        <p:nvPicPr>
          <p:cNvPr id="6" name="Picture 2" descr="De bronafbeelding bekijken">
            <a:extLst>
              <a:ext uri="{FF2B5EF4-FFF2-40B4-BE49-F238E27FC236}">
                <a16:creationId xmlns:a16="http://schemas.microsoft.com/office/drawing/2014/main" id="{A4B75564-EAEC-E6C3-AC24-43729B6AE6F5}"/>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6418" t="-372" r="8741" b="205"/>
          <a:stretch/>
        </p:blipFill>
        <p:spPr bwMode="auto">
          <a:xfrm>
            <a:off x="6175375" y="627321"/>
            <a:ext cx="6016625" cy="5156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010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DE5D78-C104-104F-C96C-0FA09FFC4CF3}"/>
              </a:ext>
            </a:extLst>
          </p:cNvPr>
          <p:cNvSpPr>
            <a:spLocks noGrp="1"/>
          </p:cNvSpPr>
          <p:nvPr>
            <p:ph type="title"/>
          </p:nvPr>
        </p:nvSpPr>
        <p:spPr>
          <a:xfrm>
            <a:off x="6175377" y="296863"/>
            <a:ext cx="5638799" cy="1160403"/>
          </a:xfrm>
        </p:spPr>
        <p:txBody>
          <a:bodyPr anchor="t">
            <a:normAutofit/>
          </a:bodyPr>
          <a:lstStyle/>
          <a:p>
            <a:r>
              <a:rPr lang="nl-NL" dirty="0"/>
              <a:t>Je leert</a:t>
            </a:r>
          </a:p>
        </p:txBody>
      </p:sp>
      <p:sp>
        <p:nvSpPr>
          <p:cNvPr id="3" name="Tijdelijke aanduiding voor tekst 2">
            <a:extLst>
              <a:ext uri="{FF2B5EF4-FFF2-40B4-BE49-F238E27FC236}">
                <a16:creationId xmlns:a16="http://schemas.microsoft.com/office/drawing/2014/main" id="{6DCE34DB-14D9-4515-6724-BE4B6D214EF6}"/>
              </a:ext>
            </a:extLst>
          </p:cNvPr>
          <p:cNvSpPr>
            <a:spLocks noGrp="1"/>
          </p:cNvSpPr>
          <p:nvPr>
            <p:ph type="body" sz="quarter" idx="13"/>
          </p:nvPr>
        </p:nvSpPr>
        <p:spPr>
          <a:xfrm>
            <a:off x="6175377" y="1709738"/>
            <a:ext cx="5645150" cy="4419599"/>
          </a:xfrm>
        </p:spPr>
        <p:txBody>
          <a:bodyPr>
            <a:normAutofit/>
          </a:bodyPr>
          <a:lstStyle/>
          <a:p>
            <a:pPr>
              <a:spcAft>
                <a:spcPts val="600"/>
              </a:spcAft>
            </a:pPr>
            <a:r>
              <a:rPr lang="nl-NL" dirty="0"/>
              <a:t>De definitie van duurzaamheid begrijpen,</a:t>
            </a:r>
          </a:p>
          <a:p>
            <a:pPr>
              <a:spcAft>
                <a:spcPts val="600"/>
              </a:spcAft>
            </a:pPr>
            <a:r>
              <a:rPr lang="nl-NL" dirty="0"/>
              <a:t>De impact van duurzaamheid op de huidige samenleving kunnen beschrijven,</a:t>
            </a:r>
          </a:p>
          <a:p>
            <a:pPr>
              <a:spcAft>
                <a:spcPts val="600"/>
              </a:spcAft>
            </a:pPr>
            <a:r>
              <a:rPr lang="nl-NL" dirty="0"/>
              <a:t>Systeemdenken en het begrijpen van complexe problemen kunnen toepassen,</a:t>
            </a:r>
          </a:p>
          <a:p>
            <a:pPr>
              <a:spcAft>
                <a:spcPts val="600"/>
              </a:spcAft>
            </a:pPr>
            <a:r>
              <a:rPr lang="nl-NL" dirty="0"/>
              <a:t>Verschillende duurzaamheidsdoelen kunnen identificeren en hun onderlinge relaties binnen systemen kunnen begrijpen,</a:t>
            </a:r>
          </a:p>
          <a:p>
            <a:pPr>
              <a:spcAft>
                <a:spcPts val="600"/>
              </a:spcAft>
            </a:pPr>
            <a:r>
              <a:rPr lang="nl-NL" dirty="0"/>
              <a:t>De waarde van duurzaamheid op verschillende niveaus kunnen meten,</a:t>
            </a:r>
          </a:p>
          <a:p>
            <a:pPr>
              <a:spcAft>
                <a:spcPts val="600"/>
              </a:spcAft>
            </a:pPr>
            <a:r>
              <a:rPr lang="nl-NL" dirty="0"/>
              <a:t>Een case </a:t>
            </a:r>
            <a:r>
              <a:rPr lang="nl-NL" dirty="0" err="1"/>
              <a:t>study</a:t>
            </a:r>
            <a:r>
              <a:rPr lang="nl-NL" dirty="0"/>
              <a:t> van een praktijkstuk kunnen analyseren en evalueren.</a:t>
            </a:r>
          </a:p>
        </p:txBody>
      </p:sp>
      <p:pic>
        <p:nvPicPr>
          <p:cNvPr id="1026" name="Picture 2" descr="LEREN LEREN online training voor jeugd op PO en VO | Wegwijs">
            <a:extLst>
              <a:ext uri="{FF2B5EF4-FFF2-40B4-BE49-F238E27FC236}">
                <a16:creationId xmlns:a16="http://schemas.microsoft.com/office/drawing/2014/main" id="{1E123588-77F1-591C-3A51-04C6FFB0068C}"/>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29688" r="3416" b="-1"/>
          <a:stretch/>
        </p:blipFill>
        <p:spPr bwMode="auto">
          <a:xfrm>
            <a:off x="20" y="10"/>
            <a:ext cx="6016602" cy="6857990"/>
          </a:xfrm>
          <a:prstGeom prst="rect">
            <a:avLst/>
          </a:prstGeom>
          <a:solidFill>
            <a:srgbClr val="FFFFFF"/>
          </a:solidFill>
        </p:spPr>
      </p:pic>
    </p:spTree>
    <p:extLst>
      <p:ext uri="{BB962C8B-B14F-4D97-AF65-F5344CB8AC3E}">
        <p14:creationId xmlns:p14="http://schemas.microsoft.com/office/powerpoint/2010/main" val="844320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FF1668-8C82-4A28-C06C-7DB0D9BD974D}"/>
              </a:ext>
            </a:extLst>
          </p:cNvPr>
          <p:cNvSpPr>
            <a:spLocks noGrp="1"/>
          </p:cNvSpPr>
          <p:nvPr>
            <p:ph type="title"/>
          </p:nvPr>
        </p:nvSpPr>
        <p:spPr/>
        <p:txBody>
          <a:bodyPr/>
          <a:lstStyle/>
          <a:p>
            <a:r>
              <a:rPr lang="nl-NL" dirty="0"/>
              <a:t>Periode planning</a:t>
            </a:r>
          </a:p>
        </p:txBody>
      </p:sp>
      <p:graphicFrame>
        <p:nvGraphicFramePr>
          <p:cNvPr id="4" name="Tabel 4">
            <a:extLst>
              <a:ext uri="{FF2B5EF4-FFF2-40B4-BE49-F238E27FC236}">
                <a16:creationId xmlns:a16="http://schemas.microsoft.com/office/drawing/2014/main" id="{843FAF52-9DF4-5660-853E-B54670A963BA}"/>
              </a:ext>
            </a:extLst>
          </p:cNvPr>
          <p:cNvGraphicFramePr>
            <a:graphicFrameLocks noGrp="1"/>
          </p:cNvGraphicFramePr>
          <p:nvPr>
            <p:ph idx="1"/>
            <p:extLst>
              <p:ext uri="{D42A27DB-BD31-4B8C-83A1-F6EECF244321}">
                <p14:modId xmlns:p14="http://schemas.microsoft.com/office/powerpoint/2010/main" val="2239923090"/>
              </p:ext>
            </p:extLst>
          </p:nvPr>
        </p:nvGraphicFramePr>
        <p:xfrm>
          <a:off x="371475" y="1709738"/>
          <a:ext cx="8965358" cy="3337560"/>
        </p:xfrm>
        <a:graphic>
          <a:graphicData uri="http://schemas.openxmlformats.org/drawingml/2006/table">
            <a:tbl>
              <a:tblPr firstRow="1" bandRow="1">
                <a:tableStyleId>{5C22544A-7EE6-4342-B048-85BDC9FD1C3A}</a:tableStyleId>
              </a:tblPr>
              <a:tblGrid>
                <a:gridCol w="916149">
                  <a:extLst>
                    <a:ext uri="{9D8B030D-6E8A-4147-A177-3AD203B41FA5}">
                      <a16:colId xmlns:a16="http://schemas.microsoft.com/office/drawing/2014/main" val="2883659343"/>
                    </a:ext>
                  </a:extLst>
                </a:gridCol>
                <a:gridCol w="8049209">
                  <a:extLst>
                    <a:ext uri="{9D8B030D-6E8A-4147-A177-3AD203B41FA5}">
                      <a16:colId xmlns:a16="http://schemas.microsoft.com/office/drawing/2014/main" val="1545987464"/>
                    </a:ext>
                  </a:extLst>
                </a:gridCol>
              </a:tblGrid>
              <a:tr h="370840">
                <a:tc>
                  <a:txBody>
                    <a:bodyPr/>
                    <a:lstStyle/>
                    <a:p>
                      <a:r>
                        <a:rPr lang="nl-NL" dirty="0"/>
                        <a:t>Week</a:t>
                      </a:r>
                    </a:p>
                  </a:txBody>
                  <a:tcPr/>
                </a:tc>
                <a:tc>
                  <a:txBody>
                    <a:bodyPr/>
                    <a:lstStyle/>
                    <a:p>
                      <a:r>
                        <a:rPr lang="nl-NL" dirty="0"/>
                        <a:t>Onderwerp</a:t>
                      </a:r>
                    </a:p>
                  </a:txBody>
                  <a:tcPr/>
                </a:tc>
                <a:extLst>
                  <a:ext uri="{0D108BD9-81ED-4DB2-BD59-A6C34878D82A}">
                    <a16:rowId xmlns:a16="http://schemas.microsoft.com/office/drawing/2014/main" val="709293886"/>
                  </a:ext>
                </a:extLst>
              </a:tr>
              <a:tr h="370840">
                <a:tc>
                  <a:txBody>
                    <a:bodyPr/>
                    <a:lstStyle/>
                    <a:p>
                      <a:pPr algn="ctr"/>
                      <a:r>
                        <a:rPr lang="nl-NL" b="1" dirty="0"/>
                        <a:t>1</a:t>
                      </a:r>
                    </a:p>
                  </a:txBody>
                  <a:tcPr/>
                </a:tc>
                <a:tc>
                  <a:txBody>
                    <a:bodyPr/>
                    <a:lstStyle/>
                    <a:p>
                      <a:r>
                        <a:rPr lang="nl-NL" dirty="0"/>
                        <a:t>Duurzaamheid, systeemdenken en waardencreatie</a:t>
                      </a:r>
                    </a:p>
                  </a:txBody>
                  <a:tcPr/>
                </a:tc>
                <a:extLst>
                  <a:ext uri="{0D108BD9-81ED-4DB2-BD59-A6C34878D82A}">
                    <a16:rowId xmlns:a16="http://schemas.microsoft.com/office/drawing/2014/main" val="1255287129"/>
                  </a:ext>
                </a:extLst>
              </a:tr>
              <a:tr h="370840">
                <a:tc>
                  <a:txBody>
                    <a:bodyPr/>
                    <a:lstStyle/>
                    <a:p>
                      <a:pPr algn="ctr"/>
                      <a:r>
                        <a:rPr lang="nl-NL" b="1" dirty="0"/>
                        <a:t>2</a:t>
                      </a:r>
                    </a:p>
                  </a:txBody>
                  <a:tcPr/>
                </a:tc>
                <a:tc>
                  <a:txBody>
                    <a:bodyPr/>
                    <a:lstStyle/>
                    <a:p>
                      <a:r>
                        <a:rPr lang="nl-NL" dirty="0"/>
                        <a:t>Gedrag en gedragsverandering</a:t>
                      </a:r>
                    </a:p>
                  </a:txBody>
                  <a:tcPr/>
                </a:tc>
                <a:extLst>
                  <a:ext uri="{0D108BD9-81ED-4DB2-BD59-A6C34878D82A}">
                    <a16:rowId xmlns:a16="http://schemas.microsoft.com/office/drawing/2014/main" val="770259909"/>
                  </a:ext>
                </a:extLst>
              </a:tr>
              <a:tr h="370840">
                <a:tc>
                  <a:txBody>
                    <a:bodyPr/>
                    <a:lstStyle/>
                    <a:p>
                      <a:pPr algn="ctr"/>
                      <a:r>
                        <a:rPr lang="nl-NL" b="1" dirty="0"/>
                        <a:t>3</a:t>
                      </a:r>
                    </a:p>
                  </a:txBody>
                  <a:tcPr/>
                </a:tc>
                <a:tc>
                  <a:txBody>
                    <a:bodyPr/>
                    <a:lstStyle/>
                    <a:p>
                      <a:r>
                        <a:rPr lang="nl-NL" dirty="0"/>
                        <a:t>Communicatie en beïnvloeding</a:t>
                      </a:r>
                    </a:p>
                  </a:txBody>
                  <a:tcPr/>
                </a:tc>
                <a:extLst>
                  <a:ext uri="{0D108BD9-81ED-4DB2-BD59-A6C34878D82A}">
                    <a16:rowId xmlns:a16="http://schemas.microsoft.com/office/drawing/2014/main" val="2751972460"/>
                  </a:ext>
                </a:extLst>
              </a:tr>
              <a:tr h="370840">
                <a:tc>
                  <a:txBody>
                    <a:bodyPr/>
                    <a:lstStyle/>
                    <a:p>
                      <a:pPr algn="ctr"/>
                      <a:r>
                        <a:rPr lang="nl-NL" b="1" dirty="0"/>
                        <a:t>4</a:t>
                      </a:r>
                    </a:p>
                  </a:txBody>
                  <a:tcPr/>
                </a:tc>
                <a:tc>
                  <a:txBody>
                    <a:bodyPr/>
                    <a:lstStyle/>
                    <a:p>
                      <a:r>
                        <a:rPr lang="nl-NL" dirty="0"/>
                        <a:t>Gedragspsychologie en nudging</a:t>
                      </a:r>
                    </a:p>
                  </a:txBody>
                  <a:tcPr/>
                </a:tc>
                <a:extLst>
                  <a:ext uri="{0D108BD9-81ED-4DB2-BD59-A6C34878D82A}">
                    <a16:rowId xmlns:a16="http://schemas.microsoft.com/office/drawing/2014/main" val="3990730621"/>
                  </a:ext>
                </a:extLst>
              </a:tr>
              <a:tr h="370840">
                <a:tc>
                  <a:txBody>
                    <a:bodyPr/>
                    <a:lstStyle/>
                    <a:p>
                      <a:pPr algn="ctr"/>
                      <a:r>
                        <a:rPr lang="nl-NL" b="1" dirty="0"/>
                        <a:t>5</a:t>
                      </a:r>
                    </a:p>
                  </a:txBody>
                  <a:tcPr/>
                </a:tc>
                <a:tc>
                  <a:txBody>
                    <a:bodyPr/>
                    <a:lstStyle/>
                    <a:p>
                      <a:r>
                        <a:rPr lang="nl-NL" dirty="0"/>
                        <a:t>Systeemdenken en samenwerken</a:t>
                      </a:r>
                    </a:p>
                  </a:txBody>
                  <a:tcPr/>
                </a:tc>
                <a:extLst>
                  <a:ext uri="{0D108BD9-81ED-4DB2-BD59-A6C34878D82A}">
                    <a16:rowId xmlns:a16="http://schemas.microsoft.com/office/drawing/2014/main" val="344361200"/>
                  </a:ext>
                </a:extLst>
              </a:tr>
              <a:tr h="370840">
                <a:tc>
                  <a:txBody>
                    <a:bodyPr/>
                    <a:lstStyle/>
                    <a:p>
                      <a:pPr algn="ctr"/>
                      <a:r>
                        <a:rPr lang="nl-NL" b="1" dirty="0"/>
                        <a:t>6</a:t>
                      </a:r>
                    </a:p>
                  </a:txBody>
                  <a:tcPr/>
                </a:tc>
                <a:tc>
                  <a:txBody>
                    <a:bodyPr/>
                    <a:lstStyle/>
                    <a:p>
                      <a:r>
                        <a:rPr lang="nl-NL" dirty="0"/>
                        <a:t>Systemische verandering en beleid</a:t>
                      </a:r>
                    </a:p>
                  </a:txBody>
                  <a:tcPr/>
                </a:tc>
                <a:extLst>
                  <a:ext uri="{0D108BD9-81ED-4DB2-BD59-A6C34878D82A}">
                    <a16:rowId xmlns:a16="http://schemas.microsoft.com/office/drawing/2014/main" val="2444042374"/>
                  </a:ext>
                </a:extLst>
              </a:tr>
              <a:tr h="370840">
                <a:tc>
                  <a:txBody>
                    <a:bodyPr/>
                    <a:lstStyle/>
                    <a:p>
                      <a:pPr algn="ctr"/>
                      <a:r>
                        <a:rPr lang="nl-NL" b="1" dirty="0"/>
                        <a:t>7</a:t>
                      </a:r>
                    </a:p>
                  </a:txBody>
                  <a:tcPr/>
                </a:tc>
                <a:tc>
                  <a:txBody>
                    <a:bodyPr/>
                    <a:lstStyle/>
                    <a:p>
                      <a:r>
                        <a:rPr lang="nl-NL" dirty="0"/>
                        <a:t>Toekomstige trends en uitdagingen</a:t>
                      </a:r>
                    </a:p>
                  </a:txBody>
                  <a:tcPr/>
                </a:tc>
                <a:extLst>
                  <a:ext uri="{0D108BD9-81ED-4DB2-BD59-A6C34878D82A}">
                    <a16:rowId xmlns:a16="http://schemas.microsoft.com/office/drawing/2014/main" val="271941428"/>
                  </a:ext>
                </a:extLst>
              </a:tr>
              <a:tr h="370840">
                <a:tc>
                  <a:txBody>
                    <a:bodyPr/>
                    <a:lstStyle/>
                    <a:p>
                      <a:pPr algn="ctr"/>
                      <a:r>
                        <a:rPr lang="nl-NL" b="1" dirty="0"/>
                        <a:t>8</a:t>
                      </a:r>
                    </a:p>
                  </a:txBody>
                  <a:tcPr/>
                </a:tc>
                <a:tc>
                  <a:txBody>
                    <a:bodyPr/>
                    <a:lstStyle/>
                    <a:p>
                      <a:r>
                        <a:rPr lang="nl-NL" dirty="0"/>
                        <a:t>Herhalen en reflecteren</a:t>
                      </a:r>
                    </a:p>
                  </a:txBody>
                  <a:tcPr/>
                </a:tc>
                <a:extLst>
                  <a:ext uri="{0D108BD9-81ED-4DB2-BD59-A6C34878D82A}">
                    <a16:rowId xmlns:a16="http://schemas.microsoft.com/office/drawing/2014/main" val="950743931"/>
                  </a:ext>
                </a:extLst>
              </a:tr>
            </a:tbl>
          </a:graphicData>
        </a:graphic>
      </p:graphicFrame>
    </p:spTree>
    <p:extLst>
      <p:ext uri="{BB962C8B-B14F-4D97-AF65-F5344CB8AC3E}">
        <p14:creationId xmlns:p14="http://schemas.microsoft.com/office/powerpoint/2010/main" val="2051221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DE5D78-C104-104F-C96C-0FA09FFC4CF3}"/>
              </a:ext>
            </a:extLst>
          </p:cNvPr>
          <p:cNvSpPr>
            <a:spLocks noGrp="1"/>
          </p:cNvSpPr>
          <p:nvPr>
            <p:ph type="title"/>
          </p:nvPr>
        </p:nvSpPr>
        <p:spPr>
          <a:xfrm>
            <a:off x="6175377" y="296863"/>
            <a:ext cx="5638799" cy="1160403"/>
          </a:xfrm>
        </p:spPr>
        <p:txBody>
          <a:bodyPr anchor="t">
            <a:normAutofit/>
          </a:bodyPr>
          <a:lstStyle/>
          <a:p>
            <a:r>
              <a:rPr lang="nl-NL" dirty="0"/>
              <a:t>Je leert</a:t>
            </a:r>
          </a:p>
        </p:txBody>
      </p:sp>
      <p:sp>
        <p:nvSpPr>
          <p:cNvPr id="3" name="Tijdelijke aanduiding voor tekst 2">
            <a:extLst>
              <a:ext uri="{FF2B5EF4-FFF2-40B4-BE49-F238E27FC236}">
                <a16:creationId xmlns:a16="http://schemas.microsoft.com/office/drawing/2014/main" id="{6DCE34DB-14D9-4515-6724-BE4B6D214EF6}"/>
              </a:ext>
            </a:extLst>
          </p:cNvPr>
          <p:cNvSpPr>
            <a:spLocks noGrp="1"/>
          </p:cNvSpPr>
          <p:nvPr>
            <p:ph type="body" sz="quarter" idx="13"/>
          </p:nvPr>
        </p:nvSpPr>
        <p:spPr>
          <a:xfrm>
            <a:off x="6175377" y="1709738"/>
            <a:ext cx="5645150" cy="4419599"/>
          </a:xfrm>
        </p:spPr>
        <p:txBody>
          <a:bodyPr>
            <a:normAutofit/>
          </a:bodyPr>
          <a:lstStyle/>
          <a:p>
            <a:pPr>
              <a:spcAft>
                <a:spcPts val="600"/>
              </a:spcAft>
            </a:pPr>
            <a:r>
              <a:rPr lang="nl-NL" dirty="0"/>
              <a:t>De definitie van duurzaamheid begrijpen,</a:t>
            </a:r>
          </a:p>
          <a:p>
            <a:pPr>
              <a:spcAft>
                <a:spcPts val="600"/>
              </a:spcAft>
            </a:pPr>
            <a:r>
              <a:rPr lang="nl-NL" dirty="0"/>
              <a:t>De impact van duurzaamheid op de huidige samenleving kunnen beschrijven,</a:t>
            </a:r>
          </a:p>
          <a:p>
            <a:pPr>
              <a:spcAft>
                <a:spcPts val="600"/>
              </a:spcAft>
            </a:pPr>
            <a:r>
              <a:rPr lang="nl-NL" dirty="0"/>
              <a:t>Systeemdenken en het begrijpen van complexe problemen kunnen toepassen,</a:t>
            </a:r>
          </a:p>
          <a:p>
            <a:pPr>
              <a:spcAft>
                <a:spcPts val="600"/>
              </a:spcAft>
            </a:pPr>
            <a:r>
              <a:rPr lang="nl-NL" dirty="0"/>
              <a:t>Verschillende duurzaamheidsdoelen kunnen identificeren en hun onderlinge relaties binnen systemen kunnen begrijpen,</a:t>
            </a:r>
          </a:p>
          <a:p>
            <a:pPr>
              <a:spcAft>
                <a:spcPts val="600"/>
              </a:spcAft>
            </a:pPr>
            <a:r>
              <a:rPr lang="nl-NL" dirty="0"/>
              <a:t>De waarde van duurzaamheid op verschillende niveaus kunnen meten,</a:t>
            </a:r>
          </a:p>
          <a:p>
            <a:pPr>
              <a:spcAft>
                <a:spcPts val="600"/>
              </a:spcAft>
            </a:pPr>
            <a:r>
              <a:rPr lang="nl-NL" dirty="0"/>
              <a:t>Een case </a:t>
            </a:r>
            <a:r>
              <a:rPr lang="nl-NL" dirty="0" err="1"/>
              <a:t>study</a:t>
            </a:r>
            <a:r>
              <a:rPr lang="nl-NL" dirty="0"/>
              <a:t> van een praktijkstuk kunnen analyseren en evalueren.</a:t>
            </a:r>
          </a:p>
        </p:txBody>
      </p:sp>
      <p:pic>
        <p:nvPicPr>
          <p:cNvPr id="1026" name="Picture 2" descr="LEREN LEREN online training voor jeugd op PO en VO | Wegwijs">
            <a:extLst>
              <a:ext uri="{FF2B5EF4-FFF2-40B4-BE49-F238E27FC236}">
                <a16:creationId xmlns:a16="http://schemas.microsoft.com/office/drawing/2014/main" id="{1E123588-77F1-591C-3A51-04C6FFB0068C}"/>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29688" r="3416" b="-1"/>
          <a:stretch/>
        </p:blipFill>
        <p:spPr bwMode="auto">
          <a:xfrm>
            <a:off x="20" y="10"/>
            <a:ext cx="6016602" cy="6857990"/>
          </a:xfrm>
          <a:prstGeom prst="rect">
            <a:avLst/>
          </a:prstGeom>
          <a:solidFill>
            <a:srgbClr val="FFFFFF"/>
          </a:solidFill>
        </p:spPr>
      </p:pic>
    </p:spTree>
    <p:extLst>
      <p:ext uri="{BB962C8B-B14F-4D97-AF65-F5344CB8AC3E}">
        <p14:creationId xmlns:p14="http://schemas.microsoft.com/office/powerpoint/2010/main" val="2080300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06209B9-23D1-2CA1-3685-0B543D76C579}"/>
              </a:ext>
            </a:extLst>
          </p:cNvPr>
          <p:cNvSpPr>
            <a:spLocks noGrp="1"/>
          </p:cNvSpPr>
          <p:nvPr>
            <p:ph type="ctrTitle"/>
          </p:nvPr>
        </p:nvSpPr>
        <p:spPr/>
        <p:txBody>
          <a:bodyPr/>
          <a:lstStyle/>
          <a:p>
            <a:r>
              <a:rPr lang="nl-NL" dirty="0"/>
              <a:t>Definitie van duurzaamheid</a:t>
            </a:r>
          </a:p>
        </p:txBody>
      </p:sp>
    </p:spTree>
    <p:extLst>
      <p:ext uri="{BB962C8B-B14F-4D97-AF65-F5344CB8AC3E}">
        <p14:creationId xmlns:p14="http://schemas.microsoft.com/office/powerpoint/2010/main" val="2742043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93B82E2-E20D-C446-C062-D2385A2CAE7B}"/>
              </a:ext>
            </a:extLst>
          </p:cNvPr>
          <p:cNvSpPr>
            <a:spLocks noGrp="1"/>
          </p:cNvSpPr>
          <p:nvPr>
            <p:ph type="title"/>
          </p:nvPr>
        </p:nvSpPr>
        <p:spPr>
          <a:xfrm>
            <a:off x="371476" y="296863"/>
            <a:ext cx="10260000" cy="1160403"/>
          </a:xfrm>
        </p:spPr>
        <p:txBody>
          <a:bodyPr/>
          <a:lstStyle/>
          <a:p>
            <a:r>
              <a:rPr lang="en-US" dirty="0" err="1"/>
              <a:t>Vraag</a:t>
            </a:r>
            <a:r>
              <a:rPr lang="en-US" dirty="0"/>
              <a:t> het AI….</a:t>
            </a:r>
          </a:p>
        </p:txBody>
      </p:sp>
      <p:pic>
        <p:nvPicPr>
          <p:cNvPr id="6" name="Tijdelijke aanduiding voor inhoud 5">
            <a:extLst>
              <a:ext uri="{FF2B5EF4-FFF2-40B4-BE49-F238E27FC236}">
                <a16:creationId xmlns:a16="http://schemas.microsoft.com/office/drawing/2014/main" id="{1807B721-77B7-894F-4E06-8DE3D29570F8}"/>
              </a:ext>
            </a:extLst>
          </p:cNvPr>
          <p:cNvPicPr>
            <a:picLocks noGrp="1" noChangeAspect="1"/>
          </p:cNvPicPr>
          <p:nvPr>
            <p:ph idx="1"/>
          </p:nvPr>
        </p:nvPicPr>
        <p:blipFill rotWithShape="1">
          <a:blip r:embed="rId3"/>
          <a:srcRect t="2694" b="4202"/>
          <a:stretch/>
        </p:blipFill>
        <p:spPr>
          <a:xfrm>
            <a:off x="371476" y="1775637"/>
            <a:ext cx="10557933" cy="4114800"/>
          </a:xfrm>
        </p:spPr>
      </p:pic>
      <p:pic>
        <p:nvPicPr>
          <p:cNvPr id="8" name="Afbeelding 7">
            <a:extLst>
              <a:ext uri="{FF2B5EF4-FFF2-40B4-BE49-F238E27FC236}">
                <a16:creationId xmlns:a16="http://schemas.microsoft.com/office/drawing/2014/main" id="{40C120C8-FA84-4651-947C-48A79F151D6F}"/>
              </a:ext>
            </a:extLst>
          </p:cNvPr>
          <p:cNvPicPr>
            <a:picLocks noChangeAspect="1"/>
          </p:cNvPicPr>
          <p:nvPr/>
        </p:nvPicPr>
        <p:blipFill rotWithShape="1">
          <a:blip r:embed="rId4"/>
          <a:srcRect l="72944" t="40022" r="13871" b="45272"/>
          <a:stretch/>
        </p:blipFill>
        <p:spPr>
          <a:xfrm>
            <a:off x="371476" y="1212415"/>
            <a:ext cx="11183437" cy="3350819"/>
          </a:xfrm>
          <a:prstGeom prst="rect">
            <a:avLst/>
          </a:prstGeom>
        </p:spPr>
      </p:pic>
    </p:spTree>
    <p:extLst>
      <p:ext uri="{BB962C8B-B14F-4D97-AF65-F5344CB8AC3E}">
        <p14:creationId xmlns:p14="http://schemas.microsoft.com/office/powerpoint/2010/main" val="282179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9BB00E9-E61B-C4CE-38BD-7905326D2C3A}"/>
              </a:ext>
            </a:extLst>
          </p:cNvPr>
          <p:cNvSpPr>
            <a:spLocks noGrp="1"/>
          </p:cNvSpPr>
          <p:nvPr>
            <p:ph type="ctrTitle"/>
          </p:nvPr>
        </p:nvSpPr>
        <p:spPr/>
        <p:txBody>
          <a:bodyPr/>
          <a:lstStyle/>
          <a:p>
            <a:r>
              <a:rPr lang="nl-NL" u="sng" dirty="0"/>
              <a:t>Stelling</a:t>
            </a:r>
            <a:r>
              <a:rPr lang="nl-NL" dirty="0"/>
              <a:t> Duurzaamheid heeft altijd een positieve impact</a:t>
            </a:r>
          </a:p>
        </p:txBody>
      </p:sp>
    </p:spTree>
    <p:extLst>
      <p:ext uri="{BB962C8B-B14F-4D97-AF65-F5344CB8AC3E}">
        <p14:creationId xmlns:p14="http://schemas.microsoft.com/office/powerpoint/2010/main" val="1503872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38F9D32-356E-7B92-2B48-8510DBDE8158}"/>
              </a:ext>
            </a:extLst>
          </p:cNvPr>
          <p:cNvSpPr>
            <a:spLocks noGrp="1"/>
          </p:cNvSpPr>
          <p:nvPr>
            <p:ph type="title"/>
          </p:nvPr>
        </p:nvSpPr>
        <p:spPr/>
        <p:txBody>
          <a:bodyPr/>
          <a:lstStyle/>
          <a:p>
            <a:r>
              <a:rPr lang="nl-NL" dirty="0"/>
              <a:t>De impact van duurzaamheid</a:t>
            </a:r>
          </a:p>
        </p:txBody>
      </p:sp>
      <p:sp>
        <p:nvSpPr>
          <p:cNvPr id="5" name="Tijdelijke aanduiding voor tekst 4">
            <a:extLst>
              <a:ext uri="{FF2B5EF4-FFF2-40B4-BE49-F238E27FC236}">
                <a16:creationId xmlns:a16="http://schemas.microsoft.com/office/drawing/2014/main" id="{EB952AE2-BA7E-552E-D1C6-DC3FEFEB4017}"/>
              </a:ext>
            </a:extLst>
          </p:cNvPr>
          <p:cNvSpPr>
            <a:spLocks noGrp="1"/>
          </p:cNvSpPr>
          <p:nvPr>
            <p:ph type="body" sz="quarter" idx="13"/>
          </p:nvPr>
        </p:nvSpPr>
        <p:spPr/>
        <p:txBody>
          <a:bodyPr/>
          <a:lstStyle/>
          <a:p>
            <a:pPr marL="0" indent="0">
              <a:buNone/>
            </a:pPr>
            <a:r>
              <a:rPr lang="nl-NL" dirty="0"/>
              <a:t>Impact op </a:t>
            </a:r>
          </a:p>
          <a:p>
            <a:r>
              <a:rPr lang="nl-NL" dirty="0"/>
              <a:t>Milieu</a:t>
            </a:r>
          </a:p>
          <a:p>
            <a:r>
              <a:rPr lang="nl-NL" dirty="0"/>
              <a:t>Economie </a:t>
            </a:r>
          </a:p>
          <a:p>
            <a:r>
              <a:rPr lang="nl-NL" dirty="0"/>
              <a:t>Gezondheid</a:t>
            </a:r>
          </a:p>
          <a:p>
            <a:pPr marL="0" indent="0">
              <a:buNone/>
            </a:pPr>
            <a:endParaRPr lang="nl-NL" dirty="0"/>
          </a:p>
          <a:p>
            <a:pPr>
              <a:buFont typeface="Wingdings" panose="05000000000000000000" pitchFamily="2" charset="2"/>
              <a:buChar char="q"/>
            </a:pPr>
            <a:endParaRPr lang="nl-NL" dirty="0"/>
          </a:p>
        </p:txBody>
      </p:sp>
      <p:sp>
        <p:nvSpPr>
          <p:cNvPr id="7" name="Tijdelijke aanduiding voor tekst 6">
            <a:extLst>
              <a:ext uri="{FF2B5EF4-FFF2-40B4-BE49-F238E27FC236}">
                <a16:creationId xmlns:a16="http://schemas.microsoft.com/office/drawing/2014/main" id="{A4033F20-9122-1271-8751-25DC44C217C8}"/>
              </a:ext>
            </a:extLst>
          </p:cNvPr>
          <p:cNvSpPr>
            <a:spLocks noGrp="1"/>
          </p:cNvSpPr>
          <p:nvPr>
            <p:ph type="body" sz="quarter" idx="15"/>
          </p:nvPr>
        </p:nvSpPr>
        <p:spPr/>
        <p:txBody>
          <a:bodyPr/>
          <a:lstStyle/>
          <a:p>
            <a:endParaRPr lang="nl-NL"/>
          </a:p>
        </p:txBody>
      </p:sp>
      <p:pic>
        <p:nvPicPr>
          <p:cNvPr id="1026" name="Picture 2" descr="SDGs - Goedwerk Foundation">
            <a:extLst>
              <a:ext uri="{FF2B5EF4-FFF2-40B4-BE49-F238E27FC236}">
                <a16:creationId xmlns:a16="http://schemas.microsoft.com/office/drawing/2014/main" id="{9DD3B857-1F93-6302-F634-B3BFE02EE194}"/>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6134" r="613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846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ustainable Development Goals (SDG's): 17 doelen voor een duurzamere wereld  | Ontwikkelingssamenwerking | Rijksoverheid.nl">
            <a:extLst>
              <a:ext uri="{FF2B5EF4-FFF2-40B4-BE49-F238E27FC236}">
                <a16:creationId xmlns:a16="http://schemas.microsoft.com/office/drawing/2014/main" id="{8A6176F0-4AA3-39F5-263A-152BF62E6B6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8224" y="813532"/>
            <a:ext cx="10515599" cy="5327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67340"/>
      </p:ext>
    </p:extLst>
  </p:cSld>
  <p:clrMapOvr>
    <a:masterClrMapping/>
  </p:clrMapOvr>
</p:sld>
</file>

<file path=ppt/theme/theme1.xml><?xml version="1.0" encoding="utf-8"?>
<a:theme xmlns:a="http://schemas.openxmlformats.org/drawingml/2006/main" name="Thema1">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1" id="{99323E3C-201A-4E52-9130-58A297DEE2FA}" vid="{79D6676F-7AAA-4855-840C-569C4B44FF2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3BAAEDA-5ACC-4B6A-AD30-872C3CA3CA6D}">
  <we:reference id="wa200003706" version="1.1.0.0" store="nl-NL" storeType="OMEX"/>
  <we:alternateReferences>
    <we:reference id="wa200003706" version="1.1.0.0" store="WA200003706"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Thema1</Template>
  <TotalTime>495</TotalTime>
  <Words>2020</Words>
  <Application>Microsoft Office PowerPoint</Application>
  <PresentationFormat>Breedbeeld</PresentationFormat>
  <Paragraphs>165</Paragraphs>
  <Slides>22</Slides>
  <Notes>16</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22</vt:i4>
      </vt:variant>
    </vt:vector>
  </HeadingPairs>
  <TitlesOfParts>
    <vt:vector size="30" baseType="lpstr">
      <vt:lpstr>Arial</vt:lpstr>
      <vt:lpstr>Arial Black</vt:lpstr>
      <vt:lpstr>Calibri</vt:lpstr>
      <vt:lpstr>Google Sans</vt:lpstr>
      <vt:lpstr>Montserrat</vt:lpstr>
      <vt:lpstr>Söhne</vt:lpstr>
      <vt:lpstr>Wingdings</vt:lpstr>
      <vt:lpstr>Thema1</vt:lpstr>
      <vt:lpstr>Circulaire economie </vt:lpstr>
      <vt:lpstr>PowerPoint-presentatie</vt:lpstr>
      <vt:lpstr>Periode planning</vt:lpstr>
      <vt:lpstr>Je leert</vt:lpstr>
      <vt:lpstr>Definitie van duurzaamheid</vt:lpstr>
      <vt:lpstr>Vraag het AI….</vt:lpstr>
      <vt:lpstr>Stelling Duurzaamheid heeft altijd een positieve impact</vt:lpstr>
      <vt:lpstr>De impact van duurzaamheid</vt:lpstr>
      <vt:lpstr>PowerPoint-presentatie</vt:lpstr>
      <vt:lpstr>Opdracht</vt:lpstr>
      <vt:lpstr>De impact van duurzaamheid</vt:lpstr>
      <vt:lpstr>Opdracht</vt:lpstr>
      <vt:lpstr>Wat is systeemdenken? En wat is het nu hiervan?</vt:lpstr>
      <vt:lpstr>Systeemdenken en complexe problemen </vt:lpstr>
      <vt:lpstr>‘The iceberg’ </vt:lpstr>
      <vt:lpstr>Systeemdenken is complex.  </vt:lpstr>
      <vt:lpstr>Wat zijn de belangrijkste onderdelen van de Trouwlaan (foto).</vt:lpstr>
      <vt:lpstr>Casus</vt:lpstr>
      <vt:lpstr>“Een gemeente heeft te maken met een toename van overlast door hondenpoep in de openbare ruimte. De gemeente wil de overlast aanpakken, maar weet niet goed hoe.” </vt:lpstr>
      <vt:lpstr>Wat is meervoudige waardencreatie?</vt:lpstr>
      <vt:lpstr>Meervoudige waardencreatie</vt:lpstr>
      <vt:lpstr>Je leert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Gerjan de Ruiter</dc:creator>
  <cp:lastModifiedBy>Gerjan de Ruiter</cp:lastModifiedBy>
  <cp:revision>1</cp:revision>
  <dcterms:created xsi:type="dcterms:W3CDTF">2023-07-14T12:12:55Z</dcterms:created>
  <dcterms:modified xsi:type="dcterms:W3CDTF">2023-09-06T12:46:17Z</dcterms:modified>
</cp:coreProperties>
</file>